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323" r:id="rId3"/>
    <p:sldId id="358" r:id="rId4"/>
    <p:sldId id="359" r:id="rId5"/>
    <p:sldId id="361" r:id="rId6"/>
    <p:sldId id="360" r:id="rId7"/>
    <p:sldId id="362" r:id="rId8"/>
    <p:sldId id="363" r:id="rId9"/>
    <p:sldId id="364" r:id="rId10"/>
    <p:sldId id="365" r:id="rId11"/>
    <p:sldId id="366" r:id="rId12"/>
    <p:sldId id="347" r:id="rId13"/>
    <p:sldId id="348" r:id="rId14"/>
    <p:sldId id="353" r:id="rId15"/>
    <p:sldId id="354" r:id="rId16"/>
    <p:sldId id="356" r:id="rId17"/>
    <p:sldId id="355" r:id="rId18"/>
    <p:sldId id="349" r:id="rId19"/>
    <p:sldId id="350" r:id="rId20"/>
    <p:sldId id="351" r:id="rId21"/>
    <p:sldId id="352" r:id="rId22"/>
    <p:sldId id="291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1437" autoAdjust="0"/>
  </p:normalViewPr>
  <p:slideViewPr>
    <p:cSldViewPr snapToGrid="0" snapToObjects="1">
      <p:cViewPr varScale="1">
        <p:scale>
          <a:sx n="132" d="100"/>
          <a:sy n="132" d="100"/>
        </p:scale>
        <p:origin x="-608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3/2/15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2T19:09:39.064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8228 2989 512,'0'0'0,"-13"0"0,13 14 0,-27-14 0,-12 13 0,12-13 0,-12 0 0,-1 13 0,-13-13 0,0 0 0,13 14 0,-25-14 0,11 0 0,1 0 0,-13 12 0,14-12 0,-2 0 0,15 14 0,-27-1 0,39-13 0,-26 0 0,27 0 0,-1 13 0,-12-13 0,26 0 0,13 0 0,-14 0 0</inkml:trace>
  <inkml:trace contextRef="#ctx0" brushRef="#br0" timeOffset="16673">10371 3823 512,'0'-13'0,"13"13"0,-13-13 0,13-1 0,-13 1 0,14 0 0,-14 0 0,13 13 0,14-13 0,-1 13 0,1 0 0,12 13 0,14-13 0,0 26 0,13 1 0,13-14 0,-25 13 0,12-13 0,0 1 0,0-1 0,0-13 0,-13 0 0,13 0 0,0 0 0,0 0 0,1-13 0,-1 13 0,-14-14 0,28 14 0,-14-13 0,26 13 0,-12 0 0,13 0 0,0 0 0,12 13 0,-12-13 0,12 14 0,2-14 0,-15 13 0,1-13 0,12 13 0,-25-13 0,26 0 0,-27-13 0,14 13 0,0 0 0,-1-13 0,-13-1 0,14 1 0,-14 13 0,14-13 0,-14 13 0,14 0 0,-1 13 0,1-13 0,0 0 0,-1 13 0,1-13 0,-1 0 0,-12 0 0,-1 0 0,1 0 0,-1 0 0,0 0 0,-12-13 0,12 0 0,-13 0 0,0 0 0,-13-14 0,0 1 0,0 13 0,13-1 0,-13 1 0,13 13 0,0-13 0,0 13 0,13 0 0,1 13 0,-14-13 0,1 0 0,-1 13 0,13-13 0,-13 0 0,0 0 0,0 14 0,-12-14 0,12 0 0,-14 0 0,-12 0 0,-40 0 0,53 13 0</inkml:trace>
  <inkml:trace contextRef="#ctx0" brushRef="#br0" timeOffset="17921">12197 7276 512,'0'0'0,"-14"0"0,14 13 0,-26-13 0,13 0 0,-14 0 0,14 0 0,-13 0 0,0 0 0,-14 0 0,0 0 0,13 0 0,-12 0 0,12 0 0,-12 0 0,-1 0 0,13 0 0,-12 0 0,-1 0 0,-12-13 0,12 13 0,0 0 0,-13 0 0,-13 0 0,13 13 0,-13-13 0,0 0 0,13 13 0,-27-13 0,14 0 0,0 13 0,-13-13 0,13 14 0,-1-1 0,1-13 0,13 13 0,-13-13 0,26 14 0,1-14 0,12 0 0,1 13 0,26-13 0,-26 0 0</inkml:trace>
  <inkml:trace contextRef="#ctx0" brushRef="#br0" timeOffset="29445">19407 8466 512,'0'-13'0,"0"40"0,0-14 0,0 13 0,0 1 0,0-1 0,0 1 0,0-1 0,-14 1 0,14-14 0,0 0 0,-13 14 0,13-27 0,-13 13 0,0-13 0,13 13 0,-27 0 0,14-13 0,-13 0 0,-14 13 0,14-13 0,-28 0 0,15 0 0,-14 0 0,0 14 0,-13-14 0,13 0 0,-13-14 0,-14 28 0,14-14 0,-13 0 0,0 0 0,-14 0 0,0 0 0,1 0 0,-1 0 0,1 0 0,-1 13 0,1-13 0,12 0 0,1 13 0,0-13 0,-1 0 0,27 13 0,0-13 0,-13 0 0,26 0 0,14 0 0,13 0 0,-14 0 0,27 0 0,-13 0 0,13 0 0,0-13 0,0 13 0,0-13 0,0 13 0,0-27 0,-13 14 0,13-13 0,-13 13 0,13-14 0,-14 1 0,1-1 0,0 1 0,13-1 0,-14-13 0,1 14 0,13 0 0,0-1 0,-13 1 0,13-1 0,13 14 0,-13-13 0,0 12 0,13 1 0,-13 0 0,14-1 0,12 14 0,-12-12 0,12 12 0,0 0 0,27-14 0,-13 14 0,13 0 0,0-13 0,13 13 0,0-13 0,13 13 0,0-14 0,15 14 0,-15 0 0,14-13 0,-1 13 0,14 0 0,-14 0 0,14 0 0,0 0 0,-13 0 0,12 0 0,-12 13 0,0-13 0,0 0 0,-14 14 0,0-14 0,-13 13 0,0-13 0,-26 13 0,13 1 0,-26-2 0,-1 2 0,0-14 0,-12 13 0,-14 14 0,0-14 0,0 13 0,0-12 0,-14 12 0,1 0 0,13-26 0,0 27 0</inkml:trace>
  <inkml:trace contextRef="#ctx0" brushRef="#br0" timeOffset="42565">7342 3095 512,'13'0'0,"-13"0"0,0 0 0,13-13 0,0 13 0,-13 0 0,0 0 0,13-13 0,-13-1 0,0 2 0,0-2 0,0-12 0,0-1 0,0 1 0,0 0 0,0-14 0,-13 0 0,13 1 0,-13-1 0,13-13 0,-13 13 0,0-12 0,13 12 0,-14-14 0,1 2 0,0 12 0,13 1 0,-13-1 0,13 26 0,0-12 0,13 13 0,-13-1 0,13 14 0,0-13 0,1 0 0,12 13 0,-13 0 0,14-13 0,13 13 0,-14 0 0,14-13 0,-14 13 0,27-14 0,-13 14 0,0-13 0,12 13 0,-12 0 0,13 0 0,-13 0 0,-1 0 0,1 0 0,13 0 0,-26 0 0,-1 0 0,1 0 0,-1 0 0,-13-13 0,0 13 0,0 13 0,1-13 0,-1 0 0,0 13 0,0 1 0,1 12 0,-1 0 0,0 1 0,-13 13 0,0 0 0,0-1 0,0 1 0,0-1 0,0 14 0,-13-14 0,13 1 0,-13 14 0,-1-15 0,1 1 0,0 12 0,0-12 0,13-13 0,-14 13 0,1-13 0,0-15 0,13 1 0,-13 1 0,-13-1 0,12-13 0,-12 0 0,-27 0 0,13-13 0,40 13 0,-26-27 0</inkml:trace>
  <inkml:trace contextRef="#ctx0" brushRef="#br0" timeOffset="67391">6574 3823 512,'0'0'0,"13"0"0,-13 0 0,0 0 0,0-13 0,14 13 0,0 0 0,-1 0 0,0-13 0,-13 13 0,13 0 0,13 0 0,-12 0 0,12 0 0,0 0 0,-13 0 0,14 0 0,0 0 0,-1-14 0,1 14 0,-1 0 0,0 0 0,1 0 0,12 0 0,2 0 0,-15-13 0,13 13 0,1 0 0,0 0 0,0 0 0,-1-13 0,1 0 0,-1 13 0,1 0 0,0-13 0,-13 13 0,12 0 0,14-14 0,-27 14 0,14 0 0,-13 0 0,-1-13 0,14 13 0,-14 0 0,1-13 0,-1 13 0,0-13 0,1 13 0,0 0 0,-1 0 0,0 0 0,1 0 0,-14 0 0,13 13 0,1 0 0,13-13 0,-14 13 0,-26-13 0,27 0 0</inkml:trace>
  <inkml:trace contextRef="#ctx0" brushRef="#br0" timeOffset="88350">5304 7924 512,'0'0'0,"0"0"0,14 0 0,-14 0 0,13 0 0,-13 0 0,13-13 0,0 13 0,14 0 0,0 0 0,12-14 0,-12 14 0,12 0 0,-13 0 0,14 0 0,0 0 0,0 14 0,-1-14 0,1 0 0,13 0 0,-13 13 0,-1-13 0,1 0 0,13 13 0,-13-13 0,-40 0 0,40 0 0</inkml:trace>
  <inkml:trace contextRef="#ctx0" brushRef="#br0" timeOffset="111780">7223 9260 512,'0'0'0,"0"0"0,0 0 0,0 14 0,13-28 0,-13 14 0,0 14 0,0-14 0,0 0 0,0 0 0,13 0 0,-13 0 0,14-14 0,-1 14 0,0 0 0,13-26 0,-13 26 0,1-14 0,-1-12 0,0 13 0,13 0 0,-12-14 0,13 14 0,-14 0 0,26-1 0,-12 1 0,-1 0 0,0 13 0,1 0 0,0 0 0,-1 13 0,14 0 0,-14 1 0,1 12 0,-1-12 0,0-1 0,1 13 0,0-12 0,-1-2 0,0 2 0,14-1 0,-27 0 0,27 1 0,0-14 0,-27 13 0,27-13 0,-14 0 0,14 0 0,-14-13 0,1 13 0,13-14 0,-14 14 0,13 0 0,-12 0 0,12-13 0,2 13 0,-15-13 0,14 13 0,-14-14 0,0 14 0,-13 0 0,14-12 0,-1 12 0,1 0 0,-27 0 0,13-14 0</inkml:trace>
  <inkml:trace contextRef="#ctx0" brushRef="#br0" timeOffset="114200">6918 6138 512,'14'0'0,"-14"0"0,0 0 0,0 0 0,0 0 0,13 0 0,-13 0 0,0-13 0,0 13 0,0 0 0,0 0 0,0 0 0,0 0 0,0-14 0,0 14 0,0 0 0,0-13 0,-13 13 0,-14-12 0,1-2 0,-14 14 0,14-13 0,-14 0 0,13 13 0,-12 0 0,-1 0 0,14 0 0,0 13 0,12 0 0,0 1 0,1-14 0,0 12 0,0 1 0,0 1 0,-14-1 0,1 1 0,0-1 0,12-13 0,-12 12 0,-1-12 0,1 0 0,-1 0 0,1 0 0,0-12 0,-14-1 0,14 13 0,-15-14 0,15 1 0,-14-14 0,14 27 0,26 0 0,-26-26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2T20:04:32.972"/>
    </inkml:context>
    <inkml:brush xml:id="br0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3386 2620 512,'0'0'0,"0"-15"0,0 15 0,0 0 0,0 0 0,13 0 0,1 0 0,-1-12 0,14 12 0,-1 0 0,13 0 0,1 0 0,-14 0 0,15-13 0,-2 13 0,14 0 0,0-14 0,-13 14 0,13-13 0,-1 0 0,1-1 0,1-12 0,11 26 0,15-13 0,-1 0 0,0 0 0,14 13 0,-13 0 0,12 13 0,1-13 0,-1 13 0,1 0 0,-1 0 0,1 0 0,13 1 0,-13-1 0,12 0 0,-25 14 0,12-15 0,-12 15 0,12-14 0,-26 27 0,27-13 0,-14-1 0,1 1 0,-1 13 0,-13-15 0,14 15 0,-14 0 0,-13 0 0,13-1 0,-13 1 0,-13 0 0,-1 13 0,1-13 0,0 12 0,-27 1 0,13 0 0,1-13 0,-1 26 0,-13-13 0,0 13 0,1 0 0,-1-13 0,0 14 0,1-28 0,-14 14 0,0 0 0,0-13 0,-14 0 0,-12-1 0,12 1 0,1-14 0,-13 1 0,-14-14 0,1 13 0,-1-12 0,0-1 0,1 0 0,-14-13 0,-13 14 0,12-14 0,-25-14 0,0 14 0,13 0 0,-27-13 0,14 13 0,-14-13 0,13 13 0,-12-14 0,13 14 0,-14-13 0,14-13 0,-14 12 0,1-12 0,-1 13 0,14-14 0,-14 1 0,0 0 0,1-1 0,-1 0 0,-12-12 0,12 12 0,0-12 0,0 12 0,14-12 0,0-1 0,-1 0 0,1 0 0,13 1 0,0-1 0,13 0 0,-14 1 0,15-14 0,-1 13 0,14 0 0,-15 1 0,14-1 0,1 0 0,13 1 0,-14-1 0,13 0 0,1 13 0,12-12 0,1 12 0,13 2 0,0 11 0,0-12 0,0-1 0,13 14 0,-13-14 0,27 0 0,-14 2 0,27-2 0,-13 0 0,12 1 0,14 0 0,-14-1 0,15 0 0,-1 14 0,12 1 0,2 12 0,-1-15 0,13 30 0,1-3 0,12 15 0,14-1 0,-106-26 0,93 40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2T20:04:56.984"/>
    </inkml:context>
    <inkml:brush xml:id="br0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15107 6072 512,'0'14'0,"13"-28"0,-13 14 0,0 0 0,0 0 0,0 0 0,0 0 0,0 0 0,0 0 0,0 14 0,-13-14 0,13 0 0,-13 0 0,0 0 0,13 0 0,0 12 0,-13-12 0,0 0 0,-1 0 0,1 13 0,0-13 0,13 14 0,-13-14 0,-1 13 0,1-13 0,13 0 0,-13 14 0,-1-14 0,1 13 0,0-13 0,0 0 0,0 12 0,-1-12 0,14 0 0,-13 14 0,0-14 0,0 13 0,0-13 0,0 0 0,-1 13 0,14-13 0,-14 0 0,1 14 0,0-14 0,13 13 0,-13-13 0,0 13 0,0-13 0,-1 0 0,1 0 0,0 14 0,13-14 0,-13 13 0,0-13 0,0 0 0,-1 13 0,1-13 0,0 0 0,-1 0 0,1 14 0,0-14 0,-1 0 0,1 12 0,0-12 0,0 0 0,-13 13 0,12-13 0,1 0 0,0 14 0,0-14 0,0 13 0,-14-13 0,13 0 0,1 13 0,0-13 0,-13 14 0,-1-14 0,14 13 0,0-13 0,0 13 0,-14-13 0,14 13 0,-14 0 0,14-13 0,0 0 0,-14 13 0,1-13 0,13 14 0,0-14 0,-14 13 0,1-13 0,0 0 0,12 13 0,-13 1 0,1-14 0,13 0 0,-14 12 0,14-12 0,-13 14 0,0-14 0,12 13 0,-13-13 0,1 13 0,13 1 0,-14-14 0,14 13 0,-13 0 0,13-13 0,-1 13 0,-12-13 0,0 14 0,-1-1 0,13-13 0,-12 13 0,0-13 0,-1 13 0,1-13 0,0 13 0,-1-13 0,0 27 0,1-27 0,-1 13 0,1-13 0,13 13 0,-27-13 0,14 13 0,-14-13 0,27 14 0,-14-1 0,1-13 0,0 13 0,-1-13 0,14 14 0,-13-14 0,12 13 0,-13 0 0,27-13 0,-26 13 0,13-13 0,0 14 0,-1-14 0,1 13 0,0-13 0,0 0 0,0 13 0,-14 0 0,14-13 0,0 13 0,0-13 0,-1 14 0,1-14 0,0 13 0,-1-13 0,1 0 0,0 13 0,0-13 0,0 13 0,13-13 0,13-13 0,-13 13 0,13 0 0</inkml:trace>
  <inkml:trace contextRef="#ctx0" brushRef="#br0" timeOffset="907">15531 5728 512,'0'13'0,"0"-13"0,-14 27 0,14-14 0,-13 27 0,0-14 0,13 14 0,0 13 0,0-14 0,0 14 0,13-13 0,-13-1 0,0-12 0,0 12 0,0-25 0,0 12 0,0-26 0,0 0 0,0 14 0,0-28 0,0 14 0,0-26 0,0 12 0,0-11 0,0-2 0,13 0 0,1 1 0,-1 13 0,0-14 0,13 27 0,1-13 0,-13 13 0,12 0 0,0 13 0,-13 1 0,14 12 0,-14 0 0,0-13 0,-13 14 0,13-13 0,-13 11 0,0-11 0,-13-1 0,0 0 0,0 1 0,13-14 0,-13 0 0,13 0 0,0-14 0,0 14 0,0 0 0</inkml:trace>
  <inkml:trace contextRef="#ctx0" brushRef="#br0" timeOffset="1282">15901 6072 512,'0'0'0,"0"14"0,0-14 0,0 0 0,-13 12 0,0-12 0,13 27 0,0-27 0,0 27 0,0-14 0,0-1 0,13 2 0,0-1 0,0-13 0,14 13 0,-14-13 0,0 0 0,0-13 0,0 13 0,1-13 0,-14-1 0,0 2 0,0-1 0,0-1 0,0 1 0,-14 13 0,1-27 0,0 15 0,13 12 0,-13-14 0,13 14 0,0-13 0</inkml:trace>
  <inkml:trace contextRef="#ctx0" brushRef="#br0" timeOffset="2131">16100 6019 512,'13'0'0,"-13"13"0,13-13 0,-13 14 0,0 12 0,0-12 0,0 11 0,-13 2 0,13 0 0,0-15 0,0 2 0,0-1 0,0 0 0,0-13 0,0 0 0,0 0 0,13 0 0,-13-13 0,0 0 0,13-1 0,0-11 0,0 11 0,-13 1 0,14-1 0,-1-11 0,1 25 0,-14 0 0,13-14 0,0 28 0,0-14 0,-13 12 0,13 1 0,-13 14 0,14-13 0,-14-1 0,0 13 0,13-13 0,-13 0 0,0 1 0,0-14 0,0 0 0,0 0 0,13 0 0,-13 0 0,0-14 0,13 1 0,-13 0 0,13 13 0,0-14 0,1 2 0,-14 12 0,13 0 0,0-13 0,14 13 0,-14-14 0,14 14 0,-14-13 0,0 13 0,0-14 0,0 1 0,-13 1 0,0 12 0,0-14 0,0 1 0,-13 0 0,0 13 0,0 0 0,0 0 0,0 0 0,-14 0 0,13 13 0,1 0 0,0 1 0,13-2 0,0 1 0,0 1 0,13-1 0,-13 1 0,27-1 0,-14-1 0,1-12 0,25 0 0,-26 0 0,14-12 0,-1 12 0,0-13 0,-13-1 0,15-13 0,-28 27 0,26-13 0</inkml:trace>
  <inkml:trace contextRef="#ctx0" brushRef="#br0" timeOffset="2522">16695 6019 512,'0'-13'0,"13"13"0,-13-14 0,0 14 0,-13 0 0,13 0 0,-13 0 0,13 0 0,-14 14 0,1-14 0,-13 13 0,13-13 0,0 13 0,-1 1 0,0-1 0,1 0 0,13-13 0,-13 14 0,13-14 0,0 12 0,0-12 0,0 13 0,13-13 0,-13 14 0,13-14 0,1 13 0,0 1 0,-1-1 0,-13-13 0,26 26 0,-26-13 0,0 0 0,13 14 0,-26-14 0,13 1 0,0-1 0,-26-13 0,26 13 0,-13-13 0,13-13 0,-14 13 0,14-27 0,0 27 0,0-13 0</inkml:trace>
  <inkml:trace contextRef="#ctx0" brushRef="#br0" timeOffset="2871">16668 5781 512,'14'0'0,"-14"13"0,0 1 0,0-1 0,0 13 0,0 0 0,0 1 0,13 0 0,-13 12 0,0-13 0,0 1 0,13 0 0,-13-1 0,13 0 0,0-13 0,-13 1 0,14-1 0,-1-13 0,-13 0 0,13 0 0,0 0 0,14-13 0,-14-1 0,-13 14 0,14-13 0</inkml:trace>
  <inkml:trace contextRef="#ctx0" brushRef="#br0" timeOffset="3056">16854 5927 512,'-13'0'0,"-1"0"0,-12 0 0,12-14 0,-12 14 0,-14 0 0,1 0 0,-1 0 0,1 0 0,-2 0 0,41 0 0,-26 0 0</inkml:trace>
  <inkml:trace contextRef="#ctx0" brushRef="#br0" timeOffset="25910">7315 7223 512,'0'0'0,"13"0"0,-13 13 0,0-13 0,0 0 0,14 0 0,-28 0 0,14 0 0,0 0 0,0 0 0,0 0 0,-13 13 0,13-13 0,-13 0 0,0 0 0,0 14 0,-14-14 0,1 0 0,-1 0 0,1 13 0,-1-13 0,1 0 0,-14 0 0,1 13 0,-2-13 0,15 0 0,-13 0 0,-1 13 0,1-13 0,-1 0 0,0 13 0,13-13 0,-25 0 0,12 0 0,1 0 0,-2 14 0,2-14 0,-14 0 0,13-14 0,14 14 0,-27 0 0,26 0 0,-12 0 0,12 0 0,-12 0 0,-1 0 0,13 0 0,-12 0 0,39 0 0,-27 0 0</inkml:trace>
  <inkml:trace contextRef="#ctx0" brushRef="#br0" timeOffset="44773">12845 5583 512,'0'0'0,"0"0"0,0 0 0,14 0 0,-14 0 0,0 0 0,0 0 0,0 0 0,-14 0 0,14 0 0,0 0 0,0 0 0,0 0 0,0 0 0,0 0 0,0 0 0,0 0 0,0 0 0,0 0 0,-13 0 0,13 0 0,0 0 0,0-14 0</inkml:trace>
  <inkml:trace contextRef="#ctx0" brushRef="#br0" timeOffset="45297">13943 4299 512,'0'0'0,"0"0"0,0 0 0,0 0 0,13-13 0,-13 0 0,13 0 0,1 0 0,-14 13 0,0-27 0</inkml:trace>
  <inkml:trace contextRef="#ctx0" brushRef="#br0" timeOffset="45727">14591 3572 512,'0'0'0,"0"0"0,0 0 0,0 0 0,0 0 0,0-14 0,0-12 0,14 13 0,-14-27 0,13 0 0,-13 1 0,13-1 0,-13 40 0,14-27 0</inkml:trace>
  <inkml:trace contextRef="#ctx0" brushRef="#br0" timeOffset="56344">3915 9988 512,'14'0'0,"-14"-13"0,0 13 0</inkml:trace>
  <inkml:trace contextRef="#ctx0" brushRef="#br0" timeOffset="57451">6085 9101 512,'0'0'0,"0"0"0,0 14 0,0-14 0,0 0 0,0 0 0,0 0 0,0 0 0,0 0 0,0 0 0,0 0 0,0 0 0,-13 0 0,13 0 0,0 0 0,0 0 0,0 13 0,0-13 0,-13 0 0,13 13 0,0-13 0,0 0 0,13 14 0,-13-14 0,0 0 0,0 0 0,13 0 0,-13 0 0,0-14 0,0 14 0,0 0 0,0-13 0,0 13 0,0-13 0,0-1 0,0 14 0,0 0 0,-13 0 0,13 0 0,0 0 0,-13 14 0,13-1 0,-13-13 0,13 13 0,0-13 0,0 0 0,0 0 0,0 0 0,0 0 0,13 0 0</inkml:trace>
  <inkml:trace contextRef="#ctx0" brushRef="#br0" timeOffset="83592">7249 3929 512,'0'0'0,"0"0"0,0-13 0,0 13 0,0 0 0,0 0 0,0 0 0,-13 0 0,13 0 0,0 0 0,-13 0 0,0 13 0,-1-13 0,1 0 0,-14 0 0,1 0 0,0 0 0,-14 13 0,1-13 0,-2 0 0,2 0 0,-1-13 0,1 13 0,-1 0 0,0 13 0,0-13 0,1 0 0,-14 0 0,14 0 0,-15 14 0,15-14 0,-14 0 0,0 0 0,13 0 0,0 0 0,-12 0 0,12 0 0,0 0 0,0 12 0,14-12 0,-14 0 0,1 0 0,26 14 0,13-14 0,-27 13 0</inkml:trace>
  <inkml:trace contextRef="#ctx0" brushRef="#br0" timeOffset="98751">11284 7342 512,'0'0'0,"0"0"0,0 13 0,0-13 0,0 14 0,13-1 0,-13 13 0,0-13 0,0 14 0,14-1 0,-14 14 0,0-14 0,0 14 0,0 0 0,13-1 0,0 1 0,-13-40 0,0 27 0</inkml:trace>
  <inkml:trace contextRef="#ctx0" brushRef="#br0" timeOffset="99525">11430 7924 512,'0'-13'0,"0"13"0,0 0 0,0 0 0,0 0 0,0 0 0,13 0 0,-13 0 0,13 13 0,-13-13 0,0 13 0,0-13 0,0 14 0,0 12 0,0-13 0,0 0 0,0 14 0,0-1 0,0 0 0,-13 1 0,13 0 0,-13-14 0,13 14 0,0-14 0,0 0 0,0-13 0,13 13 0</inkml:trace>
  <inkml:trace contextRef="#ctx0" brushRef="#br0" timeOffset="99924">11800 8003 512,'0'0'0,"-14"13"0,14 1 0,-13-1 0,-13 0 0,0 27 0,12-14 0,-25 1 0,-1 13 0,14-1 0,-1-12 0,0 13 0,1-14 0,0 14 0,-1-14 0,1 1 0,13-1 0,0-13 0,0 14 0,-1-1 0,14-13 0,0-13 0,-14 13 0</inkml:trace>
  <inkml:trace contextRef="#ctx0" brushRef="#br0" timeOffset="100772">11668 8427 512,'0'0'0,"0"-13"0,13 13 0,-13-14 0,0 14 0,0 0 0,0-13 0,0 13 0,13 0 0,-13 0 0,13 0 0,-13 0 0,0-13 0,0 13 0,14 0 0,-14 0 0,13 0 0,0 0 0,0 0 0,13 0 0,-12 0 0,0 0 0,-1 0 0,0 13 0,0 0 0,0 1 0,-13-1 0,0 0 0,0 0 0,-13-13 0,0 13 0,0 1 0,-14-1 0,27-13 0,-27 13 0,14-13 0,13 0 0,-13 0 0,13 0 0,0 0 0,0 13 0,13-13 0,0 13 0,0-13 0,1 27 0,13-14 0,-1 0 0,-13 14 0,14-14 0,-27 1 0,13-1 0,-13 0 0,0 0 0,-13 0 0,-1 1 0,1-14 0,-13 0 0,-14 13 0,0-13 0,1 0 0,-1 13 0,-13 0 0,13 0 0,40-13 0,-40 14 0</inkml:trace>
  <inkml:trace contextRef="#ctx0" brushRef="#br0" timeOffset="110757">9472 7911 512,'-13'0'0,"-1"0"0,14 0 0,0 0 0,-13 0 0,13 0 0,0 0 0,0 0 0,0 0 0,0 13 0,0 0 0,13 14 0,-13-1 0,14 0 0,-1 1 0,0 0 0,0 12 0,-13-12 0,0-1 0,0 1 0,13-1 0,-13-26 0,0 13 0</inkml:trace>
  <inkml:trace contextRef="#ctx0" brushRef="#br0" timeOffset="111947">9710 8466 512,'0'0'0,"0"0"0,0 0 0,0 14 0,-13-1 0,13 0 0,0 13 0,0-12 0,13 12 0,-13 1 0,13-1 0,-13 1 0,13-14 0,-13 13 0,0-26 0,0 14 0,0-14 0,0 13 0,0-26 0,0 13 0,0 0 0</inkml:trace>
  <inkml:trace contextRef="#ctx0" brushRef="#br0" timeOffset="112304">9974 8440 512,'0'0'0,"0"0"0,0 13 0,0 0 0,-13 14 0,0-14 0,13 27 0,-13-1 0,-1-12 0,1 13 0,0-1 0,0-12 0,0-1 0,0 1 0,-1 12 0,1-25 0,0 12 0,13 1 0,-13-14 0,-1 0 0,1-13 0,13 13 0,0-13 0,0-13 0,27 0 0,-27 13 0,13 0 0</inkml:trace>
  <inkml:trace contextRef="#ctx0" brushRef="#br0" timeOffset="112995">10054 8639 512,'0'0'0,"0"0"0,0 0 0,0 13 0,0-13 0,0 13 0,0 13 0,0-12 0,0 12 0,0-13 0,0 14 0,-13-14 0,13 0 0,0 0 0,0 1 0,0-14 0,0 13 0,0-13 0,0 0 0,0 0 0,13 0 0,0-13 0,0 13 0,0-14 0,14 1 0,-1 0 0,1 0 0,-1-1 0,1 1 0,-1 13 0,1-13 0,12 0 0,-26 0 0,14 13 0,-27-14 0,13 1 0,-13 13 0,0-13 0,0 0 0,-13 0 0,13-1 0,-13 14 0,-1-13 0,1 13 0,13 0 0,-13 0 0,13 13 0,-13-13 0,0 14 0,0 12 0,13-13 0,0 27 0,0-14 0,0 14 0,0 0 0,0-14 0,13 14 0,-13 0 0,13-1 0,0 1 0,-13 0 0,13-14 0,-13 14 0,0-14 0,0 14 0,0-13 0,0-15 0,0-12 0,0 14 0</inkml:trace>
  <inkml:trace contextRef="#ctx0" brushRef="#br0" timeOffset="113969">9022 4789 512,'0'0'0,"0"0"0,0 0 0,0 13 0,0 0 0,13 1 0,1 25 0,12-13 0,13 28 0,-12-2 0,26 15 0,0 12 0,0 14 0,-14-27 0,1 13 0,-27-13 0,1 14 0,-14-14 0,0 0 0,-27 13 0,0 1 0,1-14 0,-27 13 0,1 1 0,52-80 0,-41 65 0</inkml:trace>
  <inkml:trace contextRef="#ctx0" brushRef="#br0" timeOffset="153123">11840 7051 512,'0'13'0,"0"-26"0,-13 13 0,13 0 0,0 0 0,0 0 0,0 0 0,0 0 0,0-13 0,0 13 0,0 0 0,0 0 0,13 0 0,-13 0 0,0-14 0,13 14 0,0 0 0,0 0 0,-13-13 0,14 13 0,-1 0 0,0-13 0,0 13 0,0-13 0,1-1 0,-1 1 0,-13 13 0,26 0 0</inkml:trace>
  <inkml:trace contextRef="#ctx0" brushRef="#br0" timeOffset="153624">11786 6667 512,'0'13'0,"14"-13"0,-14 0 0,0 0 0,-14 0 0,14 0 0,0-13 0,0 13 0,-13 0 0,13 0 0,0 0 0,0 0 0,0 0 0,0 0 0,0 0 0</inkml:trace>
  <inkml:trace contextRef="#ctx0" brushRef="#br0" timeOffset="154096">12091 6945 512,'0'-13'0,"0"13"0,0 0 0,-13-13 0,0 13 0,0-14 0,-14 1 0,14 0 0,-1-13 0,1 12 0,13 14 0,-26-13 0</inkml:trace>
  <inkml:trace contextRef="#ctx0" brushRef="#br0" timeOffset="154280">11853 6614 512,'0'0'0,"0"-13"0,-13 13 0,13-13 0,0 13 0,-13 0 0,13 0 0,0 0 0</inkml:trace>
  <inkml:trace contextRef="#ctx0" brushRef="#br0" timeOffset="176212">11760 7064 512,'-13'0'0,"26"0"0,-13 0 0,0 14 0,13-14 0,-13 0 0,0 0 0</inkml:trace>
  <inkml:trace contextRef="#ctx0" brushRef="#br0" timeOffset="313008">1243 8440 512,'14'0'0,"-14"0"0,13 0 0,0 0 0,-13 0 0,0 0 0,13-13 0,-13 0 0,13-1 0,14-12 0,-14-14 0,-13 13 0,13-25 0,0-1 0,0 0 0,-13-14 0,14 1 0,-14 1 0,13-14 0,-13-1 0,14 1 0,-1-1 0,-13-13 0,13 1 0,-13 13 0,13-14 0,-13 0 0,13 1 0,-13-1 0,0 0 0,0 1 0,14-1 0,-1-13 0,-13 13 0,13-12 0,-13 0 0,0 11 0,0-12 0,0 1 0,0-1 0,0 0 0,0 14 0,-13-14 0,13 0 0,0 0 0,0 14 0,0-15 0,0 15 0,13-1 0,-13 1 0,0 13 0,0-14 0,0 0 0,0 0 0,0 1 0,-13 0 0,13-1 0,-13 1 0,-1-1 0,-12 0 0,13 0 0,-14 27 0,14-13 0,-1 13 0,14 13 0,-13 0 0,0 13 0,13 1 0,-13-1 0,13 13 0,0 1 0,0 13 0,0-1 0,0 1 0,0 0 0,13 13 0,-13-13 0,0 13 0,0 0 0,0 0 0,13 0 0,-13 0 0,13 13 0,14 0 0,0 14 0,-1 12 0,14 1 0,-1-13 0,-12 12 0,-14-12 0,14-14 0,-14 0 0,-13-13 0,13 0 0,-13 0 0,0 0 0,-13 0 0,13 0 0,0-13 0,0 0 0,-13-14 0,0 1 0,-1-14 0,1 14 0,-14-14 0,1 13 0,0 1 0,12 26 0,-12-13 0,0 13 0,-1 13 0,13 0 0,-12 14 0,0-14 0,-14 13 0,1 1 0,-1-1 0,13 1 0,-26-1 0,14 1 0,12-1 0,-12 0 0,-2 1 0,2 13 0,-1-14 0,40-26 0,-26 27 0</inkml:trace>
  <inkml:trace contextRef="#ctx0" brushRef="#br0" timeOffset="334360">15253 6336 512,'0'0'0,"0"0"0,0 0 0,0 0 0,0 0 0,-13 0 0,13-13 0,0 1 0,-13 12 0,13 0 0,0-14 0</inkml:trace>
  <inkml:trace contextRef="#ctx0" brushRef="#br0" timeOffset="335190">15835 5437 512,'0'-13'0,"0"13"0,0-14 0,0 1 0,-13 0 0,0 0 0,-14 13 0,14-13 0,-1 13 0,-12 0 0,-14 0 0,14 0 0,-13 0 0,-2 0 0,15 0 0,13 13 0,-14-13 0,14 13 0,13 0 0,0 14 0,0-14 0,0 0 0,13 0 0,-13 1 0,0-1 0,14 0 0,-14 1 0,13-1 0,-13 0 0,13 0 0,-13 0 0,0 1 0,13-14 0,-13 13 0,0-13 0,13 0 0,0 0 0,28 13 0,-15-13 0,0 13 0,14-13 0,0 13 0,0 1 0,-1-1 0,-12 13 0,-14 1 0,13-1 0,-26 1 0,13-1 0,-26 1 0,0-1 0,-13 0 0,-1 1 0,-12 0 0,-15-2 0,15 2 0,-14 0 0,0-1 0,0 1 0,13 0 0,40-27 0,-39 25 0</inkml:trace>
  <inkml:trace contextRef="#ctx0" brushRef="#br0" timeOffset="336222">15186 10080 512,'0'0'0,"0"0"0,0 13 0,-13-13 0,13 0 0,0 0 0,-13 0 0,0 0 0,-14 0 0,14 0 0,-13 0 0,26 0 0,-13-13 0,13 13 0,-13 0 0,13 0 0,0 0 0,0 0 0,13 0 0,-13 0 0,0 0 0,13 0 0,-13-13 0,0 13 0,13 0 0,-13-13 0,13 13 0,-13 0 0,0-13 0</inkml:trace>
  <inkml:trace contextRef="#ctx0" brushRef="#br0" timeOffset="416202">12078 6839 512,'0'0'0,"0"0"0,0 0 0,0 0 0,0 0 0,0 0 0,0 0 0,0 14 0,0-14 0,0 13 0,0-13 0,13 13 0,-13 0 0,0-13 0,13 0 0,-13 0 0,0 0 0,0 0 0,0 0 0,0 0 0,0 0 0,0 0 0,0-13 0,13 13 0,-13-13 0,14 13 0,-14-13 0,13 13 0,0-14 0,-13 14 0,13-13 0,0 0 0,1 0 0,-14 13 0,13-14 0,1 1 0,-1 13 0,-13-13 0,13-1 0,-13 14 0,13-13 0,0 13 0,-13-13 0,14 13 0,-14-13 0,13 0 0,-13-1 0,13 14 0,0-13 0,0 0 0,-13 0 0,13 13 0,1-27 0,-14 27 0,13-13 0,-13 0 0,13 0 0,-13 13 0,0-27 0,14 14 0,-14-1 0,0 14 0,13-26 0,-13 13 0,13 0 0,-13-1 0,13 1 0,-13-13 0,14 26 0,-1-13 0,-13 13 0,0-13 0,13-1 0,-13 14 0,0 0 0,0 0 0,13 0 0,-13 0 0,0 0 0,0 0 0,13 14 0,-13-14 0,0 13 0,0-13 0,14 0 0,-14 13 0,0-13 0,0 0 0,13 13 0,-13 0 0,0 0 0,13 1 0,-13-1 0,0 0 0,13 13 0,0-12 0,-13 12 0,0 1 0,0-14 0,0 0 0,13 1 0,-13-1 0,0-13 0,0 0 0,0 0 0,0 0 0,0 0 0,-13-13 0,13-1 0,0 1 0,0-13 0,0 12 0,-13-12 0,13 12 0,-13-12 0,13 13 0,-13-14 0,13 14 0,-13 0 0,-1 0 0,1 0 0,13 13 0,-13 0 0,0 0 0,-14 0 0,14 0 0,-13 0 0,12 13 0,-12 0 0,26-13 0,-14 13 0</inkml:trace>
  <inkml:trace contextRef="#ctx0" brushRef="#br0" timeOffset="462328">15147 6086 512,'0'-14'0,"0"14"0,0 0 0,0 0 0,0-13 0,0 13 0,0-13 0,0 13 0,-13 0 0,13-14 0,0 14 0,-14 0 0,1 0 0,13 14 0,-13-14 0,0 13 0,13 0 0,0-13 0,0 14 0,0-14 0,-13 12 0,26-12 0,-13 0 0,0 0 0,0 0 0,0 0 0,0 0 0,13 0 0,-13-12 0,0 12 0,0 0 0,0-14 0,-13 14 0,13-13 0,0 13 0,-13 0 0,0 0 0,-1 0 0,14 0 0,0 0 0,0 0 0,0 0 0,0 0 0,14 13 0,-1-13 0,0 0 0,-13-13 0,0 13 0,0 0 0,0 0 0,0-13 0,0 13 0,0 0 0,-13-14 0</inkml:trace>
  <inkml:trace contextRef="#ctx0" brushRef="#br0" timeOffset="474918">15186 6072 512,'0'0'0,"0"0"0,0 0 0,0 0 0,0 0 0,0-13 0,0 13 0,0-13 0,14 13 0,-1-14 0,14 1 0,-14 13 0,-13 0 0,13-13 0</inkml:trace>
  <inkml:trace contextRef="#ctx0" brushRef="#br0" timeOffset="475075">15358 5966 512,'0'0'0,"0"0"0,0 0 0,0 0 0,0 0 0,14 0 0,-14 0 0,0-14 0,13 14 0,14-12 0,-1-1 0,-26 13 0,13-14 0</inkml:trace>
  <inkml:trace contextRef="#ctx0" brushRef="#br0" timeOffset="475482">15583 5873 512,'13'0'0,"1"0"0,0 0 0,-14 0 0,13 0 0,0-13 0,0 13 0,0-13 0,14 0 0,-1 13 0,0-13 0,-12 13 0,12-13 0,1 13 0,-14-14 0,0 14 0,1 0 0,-1 0 0,-13-13 0,13 13 0,0 0 0,0 0 0,14-13 0,-1 13 0,-13-14 0,0 14 0,14-13 0,-13 13 0,-1 0 0,0 0 0,0 0 0,0 0 0,-13-13 0,0 13 0,14 0 0,-14-13 0,13 13 0,0 0 0,13-13 0,-13-1 0,14 14 0,0-13 0,-27 13 0,26-13 0</inkml:trace>
  <inkml:trace contextRef="#ctx0" brushRef="#br0" timeOffset="475624">16377 5635 512,'13'0'0,"1"0"0,-1 0 0,1 0 0,-1 0 0,13-13 0,-13 0 0,14 13 0,-1-13 0,0 13 0,-13-13 0,-13 13 0,28-14 0</inkml:trace>
  <inkml:trace contextRef="#ctx0" brushRef="#br0" timeOffset="475784">16761 5530 512,'13'-13'0,"14"13"0,-14 0 0,-13-14 0,13 14 0,14-13 0,-14 0 0,13 13 0,-13-14 0,14 1 0,-1 13 0,-13-13 0,-13 13 0,27 0 0</inkml:trace>
  <inkml:trace contextRef="#ctx0" brushRef="#br0" timeOffset="475950">17211 5358 512,'0'0'0,"13"0"0,-13 0 0,13 0 0,-13 0 0,14 0 0,-1-14 0,0 1 0,13 13 0,1 0 0,-1-13 0,-26 13 0,13 0 0</inkml:trace>
  <inkml:trace contextRef="#ctx0" brushRef="#br0" timeOffset="476099">17594 5265 512,'0'0'0,"14"0"0,-14 0 0,0 0 0,26 0 0,-26-13 0,27 13 0,-27 0 0,0 0 0,13-13 0</inkml:trace>
  <inkml:trace contextRef="#ctx0" brushRef="#br0" timeOffset="476283">17965 5185 512,'13'0'0,"-13"0"0,13-13 0,1 13 0,-1 0 0,0-13 0,14 0 0,-14 0 0,13 13 0,-26 0 0,26 0 0</inkml:trace>
  <inkml:trace contextRef="#ctx0" brushRef="#br0" timeOffset="476474">18507 5067 512,'13'0'0,"1"0"0,-1-14 0,0 1 0,0 0 0,14 13 0,0-13 0,-1-1 0,-13 14 0,-13 0 0,26-13 0</inkml:trace>
  <inkml:trace contextRef="#ctx0" brushRef="#br0" timeOffset="476666">19063 4894 512,'13'-13'0,"0"13"0,1-13 0,12 0 0,-13 0 0,0 0 0,14-1 0,0 14 0,-1-13 0,0 13 0,-26 0 0,27-13 0</inkml:trace>
  <inkml:trace contextRef="#ctx0" brushRef="#br0" timeOffset="488669">15120 6032 512,'14'0'0,"-1"0"0,0 0 0,-13 0 0,13 0 0,-13-13 0,0 13 0,0-13 0,0-14 0,0 0 0,0 2 0,0-2 0,-13-13 0,13 1 0,-13-1 0,0 13 0,13-12 0,-14 12 0,14-12 0,0 12 0,0-12 0,0 12 0,0 1 0,0-1 0,0-13 0,0 1 0,0-1 0,0 0 0,0 1 0,14-1 0,-14-13 0,0 13 0,0-13 0,0 14 0,13-14 0,-13 0 0,0 0 0,13 0 0,-13 0 0,0 0 0,13-13 0,-13 13 0,0 0 0,13-12 0,-13 11 0,14-12 0,-14 13 0,13-13 0,-13 0 0,0 0 0,14 0 0,-14 0 0,-14 0 0,14-14 0,0 14 0,-13 0 0,13 0 0,0-1 0,0 1 0,0 13 0,-14-13 0,14 13 0,0 0 0,-13-13 0,13 13 0,0 0 0,-13 0 0,13 1 0,-13-2 0,13 2 0,0-1 0,0 13 0,-13-13 0,13 13 0,0 1 0,0-1 0,0 0 0,0 1 0,0-1 0,0 0 0,0 1 0,0 12 0,0-13 0,0 14 0,0-14 0,0 14 0,0 13 0,0-14 0,0 14 0,13 0 0,-26 13 0,13 0 0,0-13 0,0 13 0,0 0 0,13 0 0,-13 0 0,0 0 0,0 0 0,13 0 0,0 0 0,-13 0 0,27 13 0,0-13 0,-1 0 0,14 13 0,12-13 0,-12 0 0,13 13 0,-13-13 0,26 0 0,-14 0 0,2 0 0,12 0 0,-13 13 0,0-13 0,0 0 0,-1 14 0,-12-14 0,-14 0 0,1 0 0,-13 0 0,-14 0 0,0 0 0,0 0 0,-27 0 0,0-14 0,1 1 0,-27 13 0,0 0 0,-13 0 0,13-13 0,-13 13 0,-1 0 0,15 0 0,-14 0 0,13 0 0,0 0 0,-13 0 0,26-13 0,14 13 0,-14 0 0,26 0 0,1 0 0,13 0 0,0 0 0,13 0 0,14 0 0,13 0 0,0 0 0,39 0 0,-13 13 0,13-13 0,0 13 0,1 0 0,-1-13 0,-12 14 0,12-14 0,-26 0 0,-27 0 0,1 0 0,0 0 0,-27 0 0,0 0 0,-14 0 0,-13-14 0,1 14 0,-27-13 0,1 13 0,-15-13 0,1 13 0,0 0 0,13 0 0,0 13 0,0 0 0,14 1 0,12-1 0,1 0 0,-1 14 0,14-1 0,-1 14 0,14 0 0,-13-1 0,26 14 0,-13-13 0,14 26 0,-14 0 0,0 0 0,0 0 0,0 14 0,-14-14 0,14 13 0,-13 1 0,0 12 0,13-13 0,-13 1 0,13 13 0,-13 12 0,13-12 0,0 0 0,-13-1 0,13 1 0,-14 13 0,14-13 0,-13-1 0,13 1 0,-13 12 0,0-12 0,0 12 0,13-12 0,0 0 0,0 12 0,0-12 0,0 0 0,0-14 0,0 14 0,0-14 0,-14 14 0,14-14 0,0-13 0,-13 14 0,13-14 0,0-13 0,0 13 0,0-14 0,0-12 0,-14 0 0,14 0 0,-13-14 0,13 1 0,0-14 0,0 1 0,0-14 0,-13 13 0,13-13 0,0 0 0,0 0 0,0 0 0,13 0 0,-13-13 0,0 13 0,0 0 0,0-14 0,0 14 0,0-13 0,0 13 0,13-14 0,-13 1 0,0 13 0,0 0 0</inkml:trace>
  <inkml:trace contextRef="#ctx0" brushRef="#br0" timeOffset="489010">15253 6019 512,'0'0'0,"0"0"0,0 0 0,-13 0 0,13 0 0,-27 0 0,14 0 0,-14 0 0,14 0 0,-13 0 0,-14 13 0,14 1 0,-14-14 0,0 13 0,14 0 0,-14 1 0,0-2 0,14 15 0,-13-14 0,-2 1 0,15-1 0,-14 13 0,1-13 0,-14 0 0,13 14 0,0-14 0,-12 14 0,12-14 0,-13 13 0,13-13 0,1 14 0,39-27 0,-27 27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2T19:12:14.074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21418 3228 512,'26'0'0,"1"-14"0,-27 14 0,0 0 0,0 0 0,39 0 0,-39 0 0,0 0 0,40-13 0,-40 13 0,53-13 0,-53 13 0,27 0 0</inkml:trace>
  <inkml:trace contextRef="#ctx0" brushRef="#br0" timeOffset="384">23336 2964 512,'13'0'0,"0"0"0,-13 0 0,0 0 0,0 0 0,0 0 0,0 0 0,26 0 0,-26 0 0,0 0 0,0 0 0,0 0 0,28 0 0,-28 0 0,0 0 0,0 0 0,0 0 0,0 0 0,0 0 0,26 0 0,-26 0 0,13 0 0,0 0 0,-13 0 0,0 0 0,0 0 0,0 0 0,13 0 0,-13 0 0,0 0 0,0 0 0,14-14 0,-14 14 0,0 0 0,0 14 0,0-14 0,13-14 0,-13 14 0,0 0 0</inkml:trace>
  <inkml:trace contextRef="#ctx0" brushRef="#br0" timeOffset="2230">23032 2659 512,'13'-14'0,"-13"14"0,0 0 0,0 0 0,0 0 0,0 14 0,13-14 0,-13 26 0,13 1 0,1-1 0,-1 14 0,0 0 0,-13-14 0,0 0 0,0 1 0,-13-14 0,0 1 0,-27-1 0,14 0 0,26-13 0,-41 0 0</inkml:trace>
  <inkml:trace contextRef="#ctx0" brushRef="#br0" timeOffset="3153">22291 2699 512,'0'0'0,"0"0"0,0 0 0,0 0 0,13 0 0,-13 0 0,0 13 0,0 0 0,0 13 0,0 1 0,0 13 0,-26-1 0,-1-12 0,-12-1 0,-28 1 0,67-27 0,-39 0 0</inkml:trace>
  <inkml:trace contextRef="#ctx0" brushRef="#br0" timeOffset="229150">16364 1534 512,'0'0'0,"0"-13"0,-13 13 0,13 0 0,0-13 0,0 13 0,0-14 0,0 14 0,0 0 0,0 0 0,0-12 0,13 12 0,0 0 0,27 0 0,-13 0 0,25 12 0,14-12 0,-12 14 0,12-14 0,13 0 0,14 13 0,-1 0 0,-12-13 0,12 0 0,1 0 0,-1 0 0,1 13 0,13-13 0,0 0 0,-1 0 0,-12 0 0,13 14 0,-13-14 0,-1 0 0,-13 0 0,1 13 0,-14-13 0,0 0 0,0 13 0,0 1 0,-66-14 0,40 13 0</inkml:trace>
  <inkml:trace contextRef="#ctx0" brushRef="#br0" timeOffset="253669">3029 4630 512,'14'0'0,"-28"0"0,14 13 0,-13 0 0,0 0 0,-14 14 0,14 0 0,-14 12 0,14 1 0,-13 0 0,13-1 0,-1 14 0,14-13 0,-26 26 0,13-13 0,-13 0 0,-2 13 0,15 0 0,0 14 0,-13-1 0,13 1 0,13 12 0,0-13 0,0 14 0,13-14 0,13 1 0,0-1 0,2 0 0,-2 0 0,13 1 0,-12-1 0,12-12 0,1-1 0,0 0 0,13-13 0,-14 0 0,1 0 0,-1-14 0,-11 1 0,-2-13 0,0-1 0,-26-26 0,14 13 0</inkml:trace>
  <inkml:trace contextRef="#ctx0" brushRef="#br0" timeOffset="1.0771E6">8545 9326 512,'0'13'0,"0"-13"0,0 0 0,-13 0 0,13 0 0,0 0 0,-13 0 0,-13 0 0,-1 0 0,1 0 0,0 0 0,-15 0 0,15 0 0,-14-13 0,-12 13 0,12 0 0,-26 0 0,13 0 0,-13 0 0,-1 0 0,1 0 0,1 0 0,-15 0 0,14-13 0,-13 13 0,12 0 0,1 0 0,0 0 0,0 0 0,0 0 0,26 0 0,-13 0 0,0 0 0,13 0 0,1 0 0,13 13 0,26-13 0,-28 13 0</inkml:trace>
  <inkml:trace contextRef="#ctx0" brushRef="#br0" timeOffset="1.29159E6">1812 10967 512,'14'-13'0,"-14"13"0,0 0 0,13 0 0,-13 0 0,13 0 0,13 0 0,-13 0 0,14 0 0,12 0 0,-12 13 0,13-13 0,13 13 0,-1 1 0,1-2 0,1 15 0,-2 0 0,14-1 0,-26 13 0,13 1 0,-13-1 0,-14 15 0,0-1 0,-12-1 0,-14 14 0,0-13 0,0 14 0,-27-1 0,1 0 0,0 0 0,-14 0 0,0-13 0,-13 13 0,0-13 0,14 0 0,-15-13 0,-12-13 0,14 12 0,12-12 0,-13-14 0,13-13 0,1 0 0,12 0 0,14-13 0,-13-1 0,-1-12 0,27 0 0,0-14 0,0 13 0,14-12 0,-1-1 0,13 13 0,0-12 0,14 12 0,13 1 0,0-1 0,0 14 0,26 13 0,-26-13 0,26 26 0,-13 0 0,-12 14 0,12-1 0,-14 1 0,-12-1 0,0 14 0,0-14 0,-27 1 0,13 13 0,-12-14 0,-1 1 0,-13-1 0,13-26 0,-13 0 0,0 13 0</inkml:trace>
  <inkml:trace contextRef="#ctx0" brushRef="#br0" timeOffset="1.29243E6">3360 10967 512,'0'-13'0,"0"13"0,-14 0 0,1-13 0,-26 13 0,12 0 0,-12-14 0,-15 14 0,2 0 0,-1 0 0,13 0 0,-13 0 0,0 0 0,14 0 0,12 14 0,1-14 0,13 0 0,0 0 0,13 0 0,13 13 0,0 13 0,0-12 0,13 12 0,1 0 0,-1 1 0,1 12 0,-1 1 0,-13 0 0,-13-13 0,14 12 0,-14-13 0,0 1 0,-14-1 0,14-13 0,-13 0 0,13-13 0,0 14 0,0-14 0,0 0 0,0-14 0,13 1 0,1 0 0,12 0 0,14 0 0,-14 0 0,14-1 0,-1 1 0,15 0 0,-15 13 0,1 0 0,13 13 0,-14 0 0,1 14 0,0-1 0,-14 0 0,1 1 0,-14 12 0,0 1 0,-26 0 0,13 0 0,-27 13 0,-12-13 0,13-1 0,-14 1 0,-13 0 0,13-1 0,-13-12 0,-13-1 0,26 0 0,-13 1 0,14-14 0,-1 0 0,14-13 0,12 0 0,1 0 0,26 0 0,1-13 0,-14 13 0,13-13 0</inkml:trace>
  <inkml:trace contextRef="#ctx0" brushRef="#br0" timeOffset="1.293E6">3915 11959 512,'0'0'0,"0"0"0,0 0 0,0-13 0,-13 13 0,0 0 0,-13-14 0,12 14 0,-12 0 0,13 14 0,-1-14 0,14 13 0,-13 0 0,13 14 0,13-14 0,1 0 0,-1-13 0,13 13 0,-12-13 0,12 0 0,-13 0 0,0 0 0,1 0 0,-1-13 0,-13 0 0,0 0 0,-13-1 0,13 1 0,-14 0 0,1 13 0,0 0 0,-13-13 0,26 13 0,0 13 0,-14-13 0,1 13 0,13 0 0,-13 1 0,13-1 0,0 0 0,0-13 0,0 13 0,0-13 0,0 0 0</inkml:trace>
  <inkml:trace contextRef="#ctx0" brushRef="#br0" timeOffset="1.29361E6">4471 11298 512,'-13'0'0,"13"0"0,-13 13 0,0 0 0,-14 0 0,0 13 0,14 1 0,-27 12 0,14-12 0,0 26 0,13-13 0,-1 13 0,1-1 0,13-12 0,0 13 0,0 0 0,27-13 0,-14-1 0,13-25 0,14 12 0,-1-13 0,1-13 0,0-13 0,13 0 0,-14 0 0,1-27 0,-13 0 0,-1 1 0,1-14 0,-14 13 0,0-13 0,-13 0 0,0 0 0,-13 13 0,13 1 0,-27 13 0,14-1 0,-26 0 0,12 27 0,0-13 0,1 13 0,-14 13 0,1 1 0,12-1 0,0 0 0,1 13 0,26-26 0,0 27 0</inkml:trace>
  <inkml:trace contextRef="#ctx0" brushRef="#br0" timeOffset="1.29402E6">5146 11204 512,'0'15'0,"0"-3"0,0 15 0,0 13 0,0-1 0,0 14 0,0 0 0,0 0 0,0 0 0,0 0 0,0-1 0,0 1 0,0-13 0,0 0 0,0 0 0,0-40 0,13 26 0</inkml:trace>
  <inkml:trace contextRef="#ctx0" brushRef="#br0" timeOffset="1.30309E6">5966 11456 512,'0'0'0,"0"0"0,0 13 0,0-13 0,0 0 0,0 0 0,-13 13 0,13-13 0,0 0 0,-14 0 0,1 14 0,0-14 0,13 13 0,-13-13 0,26 13 0,-13-13 0,13 0 0,0 0 0,1 0 0,-1 0 0,0-13 0,0 13 0,-13-13 0,0 13 0,0-14 0,0 14 0,-13-13 0,0 13 0,0 0 0,13 0 0,-14 0 0</inkml:trace>
  <inkml:trace contextRef="#ctx0" brushRef="#br0" timeOffset="1.30325E6">5887 11496 512,'0'0'0,"0"0"0,13 0 0,0 0 0,0 0 0,0 0 0,1-14 0,-1 14 0,13-13 0,-26 13 0,14-13 0,-14 0 0,0 13 0,0 0 0</inkml:trace>
  <inkml:trace contextRef="#ctx0" brushRef="#br0" timeOffset="1.30396E6">6892 11006 512,'0'0'0,"0"0"0,13 14 0,-26-14 0,13 0 0,-13 0 0,0 0 0,-14 0 0,14 13 0,-14 0 0,-13 1 0,14-1 0,-13 13 0,12-13 0,1 14 0,-14-1 0,26 1 0,-12-15 0,13 15 0,13 0 0,13-14 0,-13 0 0,26 1 0,2-1 0,-2 0 0,13 0 0,14-13 0,-27 26 0,14-12 0,0 12 0,-13 0 0,-1 1 0,-13-1 0,-13 14 0,0 0 0,-13 0 0,-26 0 0,12-1 0,-26-13 0,0 14 0,0-13 0,14-1 0,-15-13 0,15 1 0,-1-14 0,14-14 0,-1 1 0,27-13 0,0 26 0,0-27 0</inkml:trace>
  <inkml:trace contextRef="#ctx0" brushRef="#br0" timeOffset="1.30434E6">6720 10954 512,'0'0'0,"-13"0"0,13 0 0,0 0 0,-13 26 0,13-12 0,-14 12 0,1 0 0,13 27 0,0-13 0,0 13 0,13 13 0,-13 0 0,14 0 0,-1 0 0,13 0 0,-13 14 0,-13-14 0,13 13 0,-13-26 0,14 13 0,-14-26 0,0 13 0,0-13 0,-14-14 0,14-13 0,0 1 0,14-28 0,-14 14 0,0-13 0</inkml:trace>
  <inkml:trace contextRef="#ctx0" brushRef="#br0" timeOffset="1.305E6">7064 11125 512,'0'0'0,"13"0"0,-13-13 0,13 13 0,1 0 0,-1 0 0,0 0 0,0 13 0,27 1 0,0 12 0,-14 1 0,1 0 0,-1-2 0,0 15 0,1 0 0,-1-1 0,-13 1 0,1 13 0,-14-13 0,-14 13 0,1-14 0,-13 1 0,-1 13 0,-12-13 0,-1 0 0,14-14 0,-14 14 0,0-27 0,14 13 0,-1-13 0,14 1 0,0-14 0,0 0 0,13 0 0,13-14 0,0 1 0,0 13 0,14-26 0,-1 13 0,14-1 0,13 1 0,-13 13 0,12-13 0,1 13 0,-13 0 0,13-13 0,-13 26 0,-1-13 0,1 13 0,-13-13 0,-1 0 0,-13 13 0,1-26 0,-1 13 0,13 0 0,-26 0 0,0-26 0</inkml:trace>
  <inkml:trace contextRef="#ctx0" brushRef="#br0" timeOffset="1.30562E6">7646 11152 512,'0'-13'0,"13"13"0,-13-14 0,14 14 0,12 0 0,-13 0 0,14 0 0,-14 0 0,26 0 0,-12 14 0,13 12 0,-14-12 0,1-1 0,-14-1 0,0 15 0,-13 0 0,-13-14 0,0 14 0,-1-14 0,-12 0 0,13 13 0,-13-13 0,12-13 0,1 14 0,26-1 0,-13-13 0,14 0 0,25 13 0,1-13 0,-14 0 0,14 26 0,13-26 0,-27 14 0,14 12 0,-14-13 0,-13 14 0,1 0 0,-1-1 0,-13 0 0,-13 1 0,-1 0 0,-12-1 0,-13 13 0,-1-12 0,0 0 0,-13-14 0,13 13 0,1-13 0,-1-13 0,13 0 0,14 0 0,13 0 0,-13-13 0</inkml:trace>
  <inkml:trace contextRef="#ctx0" brushRef="#br0" timeOffset="1.30628E6">8506 11099 512,'13'-13'0,"-13"13"0,-13-13 0,0 13 0,-14-13 0,1 13 0,0 0 0,-15 13 0,2 0 0,-1 0 0,1 0 0,12 0 0,14 14 0,0 0 0,-1-2 0,14 2 0,14 0 0,-1-1 0,0-12 0,14 12 0,-1 0 0,0-13 0,1 14 0,-14-14 0,13-13 0,-12 14 0,0-2 0,-1-12 0,0 0 0,-13 0 0,13-12 0,0 12 0,0-14 0,14 14 0,-1 0 0,-13-13 0,14 13 0,-1 0 0,14 13 0,-27 1 0,27-2 0,-14 2 0,-12 12 0,-1 1 0,-13 13 0,13-14 0,-26 14 0,13 0 0,-27-1 0,1 1 0,-27 0 0,13-1 0,-13-12 0,1 12 0,-1-12 0,-1-1 0,2-13 0,12-13 0,14 0 0,-1 0 0,27-13 0,0-13 0,0 26 0,14-27 0</inkml:trace>
  <inkml:trace contextRef="#ctx0" brushRef="#br0" timeOffset="1.30685E6">9352 10941 512,'0'0'0,"14"0"0,-28 0 0,28-14 0,-1 14 0,14 0 0,-14 0 0,13 0 0,14 0 0,0 0 0,-14 14 0,13-1 0,-11 0 0,-2 0 0,0 13 0,-13 1 0,-13 0 0,-13-1 0,0 0 0,-13 14 0,-15-13 0,2 13 0,-1-15 0,1 2 0,-14 13 0,26-14 0,14 14 0,-14-27 0,27 26 0,0-12 0,14-1 0,12 1 0,1 0 0,13-14 0,-1 13 0,-12 1 0,12-14 0,-39-13 0,26 13 0</inkml:trace>
  <inkml:trace contextRef="#ctx0" brushRef="#br0" timeOffset="1.30701E6">9723 11734 512,'-13'0'0,"13"13"0,0-13 0,-13 0 0,13 0 0,-14-13 0,1 13 0,13 0 0,0-13 0</inkml:trace>
  <inkml:trace contextRef="#ctx0" brushRef="#br0" timeOffset="1.34707E6">3346 11999 512,'14'0'0,"-1"0"0,13 0 0,1 13 0,-14-13 0,1 0 0,-1 0 0,-13 0 0,13 13 0,0-13 0,-13 0 0,0 13 0,0-13 0,0 14 0,-13-14 0,13 13 0,-13-13 0,0 13 0,-14 0 0,0 1 0,1-1 0,-1 13 0,-12 1 0,13-1 0,-14 14 0,0-14 0,13 14 0,-12-13 0,-1-1 0,14-13 0,0 0 0,-1 1 0,0-14 0,1 0 0,-14-14 0,1 14 0,-14-26 0,-1 13 0,-25-14 0,13 1 0,-13 13 0,0-1 0,-1-12 0,14 12 0,-13 14 0,12 0 0,-12 14 0,26-1 0,-13-13 0,26 13 0,1 1 0,12-1 0,-12 13 0,12-12 0,0 12 0,-12 0 0,12 1 0,-12 12 0,39-39 0,-27 27 0</inkml:trace>
  <inkml:trace contextRef="#ctx0" brushRef="#br0" timeOffset="1.34838E6">1746 12435 512,'0'0'0,"-13"0"0,13-13 0,13 13 0,-13-13 0,13 13 0,13-13 0,-26 13 0,27 0 0,0 0 0,-14-14 0,13 14 0,-13-13 0,14 13 0,-14 0 0,0 0 0,0 0 0,-13 13 0,13-13 0,1 0 0,-14 14 0,0-1 0,0 0 0,0 0 0,0 0 0,-14 14 0,1 0 0,0-1 0,0 1 0,0-1 0,0 0 0,-1 14 0,1-14 0,13 14 0,-13-13 0,13 13 0,0-1 0,0-13 0,13 14 0,-13-1 0,27-12 0,-1 0 0,0 0 0,1-2 0,13-11 0,-14-1 0,14 0 0,-1-13 0,1 0 0,0 14 0,0-14 0,-14 0 0,14 0 0,-14 0 0,0 0 0,1 0 0,0 0 0,-14 0 0,0 0 0,0 13 0,-13-13 0,14 0 0,-14 13 0,-14 0 0,1 0 0,0 14 0,0-14 0,0 0 0,-14 1 0,0 12 0,1-13 0,-1 0 0,1 14 0,13-14 0,-13 0 0,12 1 0,14-1 0,0-13 0,0 0 0,0 0 0,14 0 0,12 0 0,0-13 0,1 13 0,-1-14 0,14 1 0,-27 0 0,27-14 0,-14 14 0,-12-14 0,-14 1 0,13 13 0,0-14 0,-13 1 0,0 0 0,-13-14 0,13 27 0,-13-14 0,-1 0 0,1 2 0,0 11 0,0 1 0,0-1 0,-1 1 0,14 13 0,0 0 0,0 13 0,0-13 0,14 0 0</inkml:trace>
  <inkml:trace contextRef="#ctx0" brushRef="#br0" timeOffset="1.34902E6">2976 12951 512,'0'0'0,"0"-13"0,-13 13 0,13-14 0,-27 1 0,14 13 0,-13 0 0,-1 0 0,1 13 0,0 1 0,-15-1 0,15 14 0,0-15 0,-14 15 0,27 0 0,-13-14 0,-1 27 0,0-14 0,14 14 0,13-14 0,-13 14 0,13-1 0,0 1 0,13 0 0,0-14 0,1 14 0,12-14 0,1 1 0,-1-14 0,1 14 0,12-27 0,1 0 0,-13 0 0,12 0 0,-12-27 0,-1 14 0,0-27 0,1 14 0,-14-27 0,0 0 0,1 0 0,-14 0 0,0 0 0,0 1 0,-14-2 0,1 2 0,0 12 0,0 0 0,-1 1 0,-12 12 0,26 27 0,-13-27 0</inkml:trace>
  <inkml:trace contextRef="#ctx0" brushRef="#br0" timeOffset="1.34966E6">4378 12118 512,'0'-13'0,"0"13"0,0 0 0,13 0 0</inkml:trace>
  <inkml:trace contextRef="#ctx0" brushRef="#br0" timeOffset="1.35044E6">4260 12012 512,'0'-13'0,"0"26"0,13-13 0,-13 13 0,13 0 0,-13-13 0,0 14 0,13-1 0,-13 0 0,0 14 0,0 12 0,-13 1 0,13-14 0,0 14 0,-13-13 0,13 12 0,0-12 0,13 12 0,-13-12 0,13-14 0,0 13 0,0-12 0,14 12 0,-14-12 0,13-1 0,-12 0 0,13-13 0,-1 0 0,0 0 0,1 0 0,25 0 0,-25 0 0,0-13 0,12 13 0,1-13 0,0 13 0,-14 0 0,14-14 0,13 14 0,-14 0 0,1 14 0,-1-14 0,2 0 0,-2 0 0,-12 0 0,12 13 0,-12-13 0,-1 0 0,0 0 0,1 0 0,-13 0 0,-1 0 0,13-13 0,-13 13 0,0-14 0,1 1 0,-1 0 0,0-14 0,-13 1 0,13-1 0,-13-12 0,0-1 0,-13 0 0,13-13 0,-13 14 0,0-1 0,-1 0 0,1 1 0,0 12 0,0 1 0,13 26 0,-13-14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2T19:19:17.529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2659 4154 512,'0'0'0,"0"0"0,0-13 0,0-1 0,0 14 0,0 0 0,0-13 0,0 13 0,13 0 0,-13 0 0,0 0 0,13 0 0,-13 0 0,13 0 0,1 0 0,-1 0 0,13 0 0,-13 0 0,0 0 0,15 13 0,-15-13 0,13 0 0,0 0 0,1 14 0,-1-14 0,1 13 0,-1-13 0,14 0 0,-13 13 0,12-13 0,-13 0 0,27 0 0,-27 0 0,15 0 0,-2 0 0,1 0 0,-1 0 0,-12 0 0,-27 0 0,26 0 0</inkml:trace>
  <inkml:trace contextRef="#ctx0" brushRef="#br0" timeOffset="28897.8895">3770 10887 512,'0'0'0,"0"0"0,13 0 0,-13 0 0,0 0 0,-13 0 0,13 14 0,0-14 0,0 13 0,-14 0 0,1-13 0,0 14 0,0-1 0,0 13 0,0-12 0,-1-2 0,1 15 0,-13 0 0,13-1 0,0 0 0,-1 1 0,0 13 0,1-15 0,13 29 0,0-14 0,-13-1 0,13 1 0,-13 0 0,13-1 0,0 1 0,0 0 0,0-1 0,0 14 0,13-13 0,-13-1 0,13 15 0,0-15 0,1 1 0,0-1 0,-1-12 0,13 13 0,-13-1 0,0-12 0,14-1 0,-14 14 0,13-13 0,1-1 0,-1-13 0,-12 14 0,12-14 0,-13 13 0,1-13 0,-1 14 0,13-14 0,-13 1 0,1-1 0,-1 0 0,0-13 0,-13 13 0,0-13 0,13 0 0</inkml:trace>
  <inkml:trace contextRef="#ctx0" brushRef="#br0" timeOffset="56507.6502">12078 5014 512,'0'0'0,"0"13"0,0-13 0,0 13 0,0 0 0,-13 1 0,13-1 0,0 26 0,-13-12 0,13 12 0,0 1 0,13 0 0,-13 0 0,0 13 0,13-27 0,0 14 0,-13-1 0,13-12 0,-13 13 0,0-14 0,0-13 0,13 14 0,-13-14 0,0 0 0,0 0 0,0-13 0,0 0 0,0 14 0,0-14 0,0 0 0,-13-14 0,13 14 0,-13 0 0,-13-13 0,-1 13 0,1-13 0,-1 0 0,1 13 0,-14-13 0,0-1 0,1 14 0,-1 0 0,-13 0 0,13-13 0,-12 13 0,-1 0 0,-14 0 0,15 0 0,-14 0 0,12 0 0,-12 0 0,0 0 0,0 13 0,0-13 0,0 0 0,-1 0 0,1 0 0,-13 0 0,13 0 0,-13 0 0,-1 0 0,1 14 0,-14-14 0,14 0 0,-14 0 0,14 0 0,-1 0 0,1 0 0,-14 0 0,14 0 0,-14 0 0,14 0 0,-1 0 0,-12 0 0,0 0 0,12 13 0,-25-13 0,25 0 0,-12 0 0,-1 0 0,13 0 0,-13 0 0,1 0 0,13 0 0,-14 0 0,1 0 0,-1 0 0,14 0 0,-14 0 0,1 0 0,-1 0 0,13 0 0,1 0 0,0 13 0,-14-13 0,13 0 0,1 0 0,0 0 0,-1 13 0,-12-13 0,12 0 0,1 0 0,-1 0 0,15 0 0,-14 0 0,12 0 0,1 0 0,0 0 0,13 0 0,0 0 0,13 0 0,-12 0 0,-1 0 0,-1 0 0,2 0 0,-1-13 0,13 13 0,-13-13 0,0 13 0,1 0 0,12 0 0,-13-13 0,26 13 0,-12 0 0,-1 0 0,14 0 0,-1 0 0,0 13 0,1-13 0,0 0 0,-1 0 0,1 0 0,13 0 0,-14 0 0,14 0 0,-1 0 0,1 0 0,13 0 0,0 0 0,-13 0 0,13 0 0,0 0 0,0 0 0,0 0 0,0 0 0,0 0 0,0 0 0,0 0 0,0 0 0,0 0 0,0 0 0,0 0 0,0 0 0,0 0 0,0 0 0,0 0 0,0 0 0,0 0 0,0 0 0,0-13 0,0 13 0,0 0 0,0-14 0,0 1 0,-13 0 0,13 0 0,0-14 0,0 14 0,0-14 0,0-12 0,0 12 0,0 27 0,-14-26 0</inkml:trace>
  <inkml:trace contextRef="#ctx0" brushRef="#br0" timeOffset="57390.7385">8612 5265 512,'0'0'0,"0"0"0,0 0 0,0 0 0,0 0 0,0 0 0,0 0 0</inkml:trace>
  <inkml:trace contextRef="#ctx0" brushRef="#br0" timeOffset="57738.7733">8652 5106 512,'0'0'0,"-14"0"0,14 0 0,0 0 0,-13 27 0,13-14 0,0 26 0,0 1 0,13 0 0,-13 13 0,14 0 0,-14-14 0,13 14 0,0-13 0,-13 0 0,13 0 0,-13-1 0,13-26 0,-13 14 0,14-14 0,-14 14 0,13-27 0,-13 0 0,0 0 0</inkml:trace>
  <inkml:trace contextRef="#ctx0" brushRef="#br0" timeOffset="60451.0445">9062 4749 512,'0'0'0,"0"0"0,-13 0 0,-1 0 0,1 13 0,-27 0 0,14 1 0,-1 12 0,1 1 0,-1-1 0,14 0 0,0 14 0,13-26 0,13 12 0,0 0 0,1-12 0,12-1 0,0 0 0,1-13 0,-1 13 0,1-26 0,0 13 0,12-13 0,-13-14 0,1 14 0,-14-14 0,-13 1 0,13 13 0,-26-14 0,0 1 0,0 0 0,-1-1 0,-12 14 0,0-14 0,-1 14 0,14 0 0,13 13 0,-13 0 0</inkml:trace>
  <inkml:trace contextRef="#ctx0" brushRef="#br0" timeOffset="60851.0845">9511 4762 512,'0'0'0,"-13"0"0,0 0 0,0 13 0,-27 1 0,14-1 0,-1 0 0,0 1 0,1 12 0,13 0 0,0-13 0,13 14 0,13-14 0,0 13 0,0-12 0,14-1 0,13 0 0,-14-13 0,14 0 0,-1-13 0,-12 13 0,-1-13 0,-13-1 0,0 2 0,1-15 0,-28 0 0,14 14 0,-26-13 0,0 0 0,13 12 0,-27 1 0,14 0 0,26 13 0,-27-14 0</inkml:trace>
  <inkml:trace contextRef="#ctx0" brushRef="#br0" timeOffset="61217.1211">9816 4789 512,'0'0'0,"13"0"0,-13 0 0,-13 0 0,0 0 0,-14 13 0,0 0 0,1 1 0,0 12 0,-1-13 0,14 13 0,13 1 0,0-14 0,13 1 0,0-2 0,27 2 0,-14-1 0,1 0 0,13-13 0,-14-13 0,14 0 0,-14-1 0,-13 2 0,1-2 0,-14-12 0,0-1 0,-14 1 0,1 0 0,0 12 0,13 14 0,-13-13 0</inkml:trace>
  <inkml:trace contextRef="#ctx0" brushRef="#br0" timeOffset="61427.1421">10266 4881 512,'0'0'0,"0"0"0,0 0 0,0 0 0,-14 0 0,14-13 0,0 0 0,0 13 0,-13 0 0</inkml:trace>
  <inkml:trace contextRef="#ctx0" brushRef="#br0" timeOffset="61593.1587">10543 4868 512,'0'0'0,"13"0"0,0 0 0,1 0 0,-14 0 0,13-13 0,-13 13 0,0 0 0,14-13 0</inkml:trace>
  <inkml:trace contextRef="#ctx0" brushRef="#br0" timeOffset="61751.1745">10874 4868 512,'0'0'0,"13"0"0,0 0 0,-13 0 0,14 0 0,-14-13 0,0 13 0,0 0 0</inkml:trace>
  <inkml:trace contextRef="#ctx0" brushRef="#br0" timeOffset="61926.192">11086 4868 512,'0'0'0,"13"0"0,-13 0 0,0 0 0,0 0 0,0-13 0,0 13 0,0-13 0,0 13 0,13-13 0</inkml:trace>
  <inkml:trace contextRef="#ctx0" brushRef="#br0" timeOffset="62490.2484">11827 4683 512,'13'0'0,"-53"0"0,40 0 0,-27 13 0,-12 0 0,-1 1 0,14-1 0,0 13 0,-1 1 0,0-14 0,14 14 0,0 12 0,13-13 0,0 1 0,13 0 0,14-15 0,-14 15 0,14-14 0,-1-13 0,0 14 0,1-14 0,-1 0 0,13-14 0,-11 1 0,-2-14 0,-13 1 0,13 0 0,-12-1 0,-14 1 0,0-14 0,0 14 0,-14-1 0,-12 1 0,0-14 0,-1 13 0,-13 1 0,-13-1 0,53 27 0,-39-12 0</inkml:trace>
  <inkml:trace contextRef="#ctx0" brushRef="#br0" timeOffset="63380.3374">8532 4802 512,'0'0'0,"-13"0"0,13 0 0,0 0 0,0 0 0,-13 13 0,13-13 0,-13 14 0,13 12 0,0-13 0,13 13 0,-13 1 0,0 0 0,13-1 0,-13-13 0,13 14 0,-13-14 0,0 0 0,-13 0 0,13-13 0,-13 0 0</inkml:trace>
  <inkml:trace contextRef="#ctx0" brushRef="#br0" timeOffset="63557.3551">8109 4974 512,'0'0'0,"-13"0"0,13 0 0,0 0 0,-13 0 0,13 0 0,-13 0 0</inkml:trace>
  <inkml:trace contextRef="#ctx0" brushRef="#br0" timeOffset="63747.3741">7871 4960 512,'0'0'0,"-13"0"0,13 0 0,-13 14 0,0-14 0,-14 0 0,0 0 0,-12 0 0,12 0 0,-12 0 0,39 0 0,-27 0 0</inkml:trace>
  <inkml:trace contextRef="#ctx0" brushRef="#br0" timeOffset="63890.3884">7276 4987 512,'0'0'0,"-13"0"0,-1 0 0,-12 0 0,-1 0 0,-13 0 0,14 0 0,26 0 0,-40 0 0</inkml:trace>
  <inkml:trace contextRef="#ctx0" brushRef="#br0" timeOffset="64055.4049">6746 4987 512,'-13'0'0,"0"0"0,0 0 0,0 0 0,-14 0 0,14 0 0,13 0 0,-26 0 0</inkml:trace>
  <inkml:trace contextRef="#ctx0" brushRef="#br0" timeOffset="64238.4232">6270 5000 512,'0'0'0,"-13"0"0,0 0 0,13 14 0,-26-14 0,12 0 0,1 0 0,-1 0 0,14 0 0,-13 0 0</inkml:trace>
  <inkml:trace contextRef="#ctx0" brushRef="#br0" timeOffset="64420.4414">5794 4948 512,'14'0'0,"-28"0"0,14 0 0,-27 0 0,14 0 0,0-14 0</inkml:trace>
  <inkml:trace contextRef="#ctx0" brushRef="#br0" timeOffset="64836.483">5609 4908 512,'0'0'0,"0"0"0,0 13 0,-14-13 0,14 13 0,0 1 0,-13 12 0,13 0 0,0 14 0,0 0 0,0-40 0,0 53 0</inkml:trace>
  <inkml:trace contextRef="#ctx0" brushRef="#br0" timeOffset="944059.3965">2050 7342 512,'14'0'0,"-14"-13"0,13-1 0,-13 1 0,13 0 0,13 0 0,1 13 0,12 0 0,1 0 0,0 26 0,-1-13 0,14 14 0,-13 0 0,13 12 0,-13 1 0,-1 0 0,1 12 0,-14-12 0,-12 13 0,-1 0 0,-13 0 0,-13 0 0,-14 0 0,-13-1 0,1-12 0,-14 0 0,-13-1 0,13 1 0,-13-14 0,-14-12 0,27-1 0,-12 0 0,12-13 0,12 14 0,2-28 0,26 14 0,13-13 0,13-14 0,13 1 0,1 13 0,26-14 0,0 1 0,13 13 0,14 0 0,-1 0 0,-13 13 0,27 13 0,-28 0 0,-12 0 0,1 0 0,-15 14 0,1-1 0,-14 0 0,-13 1 0,14-14 0,-13 14 0,-14-14 0,13 1 0,-13-14 0,0 0 0,13-14 0,-13 14 0,13-13 0</inkml:trace>
  <inkml:trace contextRef="#ctx0" brushRef="#br0" timeOffset="944409.4315">3161 7329 512,'0'13'0,"13"0"0,-13 1 0,13 12 0,1 0 0,0 27 0,-14 0 0,26 14 0,-26-14 0,13 13 0,-26-14 0,13 15 0,13-15 0,-13-12 0,0 13 0,0-14 0,0-12 0,0-14 0,0 1 0,13-2 0,-13-24 0,14-2 0,-14 14 0,13-26 0</inkml:trace>
  <inkml:trace contextRef="#ctx0" brushRef="#br0" timeOffset="944982.4888">3584 7342 512,'0'0'0,"14"0"0,0-27 0,-1 14 0,13 13 0,0 0 0,14 0 0,13 0 0,0 13 0,13 14 0,-13 0 0,-1-1 0,2 13 0,-1 1 0,-14 0 0,-12 0 0,-14 13 0,-13-13 0,0-1 0,-13 1 0,-1-1 0,-25 1 0,-1-13 0,1-1 0,-15 0 0,15-13 0,-27 1 0,26-1 0,0 0 0,14 1 0,12-14 0,1 0 0,13 0 0,27 0 0,-14 0 0,27 0 0,13 0 0,0 13 0,-1-13 0,15 0 0,-14 13 0,-1-13 0,2 0 0,-15 0 0,1 0 0,-1 0 0,1-13 0,-14-14 0,15 14 0,-15-14 0,0-12 0,-26 39 0,14-26 0</inkml:trace>
  <inkml:trace contextRef="#ctx0" brushRef="#br0" timeOffset="945465.5371">4722 7501 512,'14'-13'0,"-1"-14"0,0 0 0,0 14 0,-13-13 0,0 0 0,-13 12 0,13 1 0,-26 13 0,-1 0 0,14 0 0,-13 13 0,-1 1 0,1-1 0,13 26 0,-14-12 0,13-1 0,14 14 0,-13-14 0,26 14 0,1 0 0,-1-13 0,14-1 0,12 14 0,1-14 0,0-13 0,12 0 0,2 0 0,-2 1 0,1-14 0,-13 0 0,13-14 0,-26-12 0,12 13 0,-13-13 0,1-1 0,-27-12 0,0 12 0,0-13 0,-13 0 0,-14 1 0,1 12 0,-14-13 0,1 14 0,-2 0 0,2-1 0,-14 14 0,14 13 0,-15 0 0,15 0 0,39 0 0,-53 0 0</inkml:trace>
  <inkml:trace contextRef="#ctx0" brushRef="#br0" timeOffset="946140.6046">3135 8374 512,'0'13'0,"0"0"0,0 14 0,0 12 0,13 1 0,-26 0 0,39-1 0,-26 28 0,13-14 0,-13-1 0,13 1 0,1-13 0,-14 0 0,14 0 0,-14-14 0,13 0 0,-13 1 0,0-14 0,0-13 0,0 0 0,-13-13 0,13 13 0,0-13 0</inkml:trace>
  <inkml:trace contextRef="#ctx0" brushRef="#br0" timeOffset="946705.6611">3069 8400 512,'0'-13'0,"0"13"0,13-13 0,13 0 0,14-1 0,-14 1 0,28 13 0,-15 0 0,27 13 0,-26 1 0,13-1 0,-13 0 0,-14 27 0,0-27 0,-12 13 0,-14 14 0,-14-14 0,1 1 0,-26-1 0,12 14 0,-13-13 0,1-1 0,-1-13 0,1 14 0,25-1 0,1-13 0,26 1 0,-13-14 0,27 13 0,12 0 0,1 0 0,13 1 0,-13 12 0,12-13 0,1 14 0,-26-1 0,0 1 0,-14-1 0,-13 1 0,-13-1 0,-14 1 0,0 12 0,-12-12 0,-27-1 0,26-12 0,-13 12 0,0-13 0,14 1 0,12-14 0,1 0 0,26 0 0,-13 0 0</inkml:trace>
  <inkml:trace contextRef="#ctx0" brushRef="#br0" timeOffset="947079.6985">3981 8387 512,'0'13'0,"0"1"0,0 12 0,0 0 0,0 27 0,13-13 0,-13 26 0,0-13 0,0 13 0,-13-13 0,0 0 0,13 0 0,0-13 0,-13 13 0,13-27 0,-13 14 0,13-14 0,0-13 0,0-13 0,0 0 0,0-13 0,0 13 0,13-13 0</inkml:trace>
  <inkml:trace contextRef="#ctx0" brushRef="#br0" timeOffset="947362.7268">4352 8400 512,'0'-13'0,"0"13"0,-13-13 0,-14 0 0,-12-1 0,-1 14 0,-13-13 0,0 13 0,-13 0 0,-1 0 0,-12 0 0,27 13 0,-15-13 0,14 0 0,1 0 0,25 0 0,1 0 0,13 0 0,13 0 0,13-13 0</inkml:trace>
  <inkml:trace contextRef="#ctx0" brushRef="#br0" timeOffset="947895.7801">4947 8440 512,'-13'0'0,"0"-13"0,0 13 0,-14 0 0,1 13 0,-14-13 0,0 13 0,-13 0 0,14 14 0,-14-1 0,0 14 0,13 0 0,-13 0 0,27-1 0,-14 14 0,27-13 0,-1 13 0,1 0 0,13-14 0,13 1 0,1-14 0,13 14 0,-1-27 0,14 14 0,12-14 0,-12 0 0,0-13 0,13 0 0,0 0 0,-14-13 0,1 13 0,0-13 0,-14 0 0,1-1 0,-27 14 0,0 0 0,0-13 0</inkml:trace>
  <inkml:trace contextRef="#ctx0" brushRef="#br0" timeOffset="1.0421E6">7130 7739 512,'0'0'0,"-13"0"0,13 0 0,-13 0 0,-1 0 0,-12 0 0,0 0 0,-1 0 0,0 0 0,-12 0 0,-1 0 0,-12 13 0,25-13 0,-13 26 0,0-12 0,14-1 0,0 0 0,12 1 0,14-1 0,14 0 0,-1 13 0,13-13 0,14 14 0,13 0 0,0-1 0,13 13 0,-14 1 0,15-14 0,-14 28 0,-14-14 0,1 12 0,-13-12 0,-14 13 0,-13-13 0,0-1 0,-13 14 0,-27-13 0,0-14 0,-13 14 0,-12-14 0,-2 1 0,1 0 0,0-27 0,-14 13 0,28-13 0,-1-13 0,-1-1 0,15-12 0,26-1 0,0-26 0,13 53 0,0-26 0</inkml:trace>
  <inkml:trace contextRef="#ctx0" brushRef="#br0" timeOffset="1.0425E6">6839 7501 512,'0'13'0,"0"0"0,0 14 0,14 13 0,-1-1 0,0 27 0,13 0 0,-13 14 0,14-1 0,-14 13 0,0-12 0,0 13 0,0-1 0,-13-12 0,0 12 0,14-13 0,-14 1 0,-14-14 0,14-13 0,-13 0 0,13-13 0,-13-1 0,13-25 0,0-1 0,0 0 0,13-26 0,-13 13 0,0-13 0</inkml:trace>
  <inkml:trace contextRef="#ctx0" brushRef="#br0" timeOffset="1.04335E6">7845 7872 512,'0'0'0,"0"0"0,0 0 0,-13 0 0,13 0 0,0 0 0,-14-14 0,-13 14 0,14-13 0,-13 0 0,-1-1 0,1 1 0,-14 0 0,14-1 0,0 1 0,-1 0 0,0 13 0,14-13 0,0 13 0,0 13 0,0 0 0,13 14 0,0-1 0,0 1 0,13 12 0,0 1 0,0 0 0,-13-1 0,0-12 0,13 13 0,-13-14 0,0-13 0,-13 14 0,13-14 0,0-13 0,-13 13 0,13-13 0,0 0 0,-13-13 0,26 13 0,-13-13 0,13-1 0,0 1 0,14 13 0,0-13 0,12 13 0,1 0 0,13 0 0,-1 13 0,-11 0 0,-2 14 0,1 0 0,-1-1 0,-12 0 0,0 14 0,-27-13 0,0 12 0,-14-12 0,-13-1 0,1 14 0,-27-14 0,1 1 0,-2-14 0,1 13 0,-13-13 0,14-13 0,-2 14 0,15-14 0,12 13 0,14-13 0,13 0 0,0-13 0</inkml:trace>
  <inkml:trace contextRef="#ctx0" brushRef="#br0" timeOffset="1.04413E6">8281 8466 512,'0'0'0,"0"0"0,0-13 0,-13 0 0,13 0 0,-13-27 0,0 14 0,-1-14 0,1 14 0,0-14 0,-14-13 0,14 13 0,0-13 0,-1 14 0,14-15 0,-13 15 0,13-1 0,-13 14 0,13-1 0,13 1 0,-13 13 0,0 0 0,13 13 0,-13 13 0,14 0 0,12 13 0,1 1 0,-1 13 0,1-1 0,12 14 0,-12-26 0,-14 12 0,13 1 0,1-13 0,0-1 0,-14-13 0,0 0 0,0-13 0,0 0 0,-13 0 0,14-26 0,-14 13 0,13-27 0,-13 13 0,13-25 0,-13 12 0,13 0 0,-13 1 0,13-1 0,0 13 0,1-12 0,-1 12 0,0 14 0,0-14 0,14 14 0,-14 13 0,14 0 0,-14 27 0,13-14 0,1 27 0,-14-1 0,13 1 0,1 26 0,-13-13 0,-1 0 0,0 13 0,0-13 0,-13 0 0,13 0 0,0 0 0,-13 0 0,14-27 0,-14 14 0,13-14 0,0-13 0,-13-13 0,13 27 0</inkml:trace>
  <inkml:trace contextRef="#ctx0" brushRef="#br0" timeOffset="1.04481E6">9697 7607 512,'0'0'0,"0"13"0,-14 0 0,1 1 0,0 12 0,-13 0 0,-1 14 0,0 13 0,1-13 0,0 25 0,-14-11 0,0 11 0,14 1 0,-1 1 0,1-14 0,-1 13 0,1-13 0,-14 0 0,14 0 0,0-14 0,-1 1 0,13-14 0,-12 14 0,13-27 0,13 1 0,0-14 0,0 0 0,0 0 0,13 0 0</inkml:trace>
  <inkml:trace contextRef="#ctx0" brushRef="#br0" timeOffset="1.04588E6">9789 7845 512,'0'0'0,"0"0"0,0 0 0,0 0 0,0 13 0,-13 1 0,13-2 0,0 15 0,13 13 0,1-1 0,-14 1 0,13 0 0,-13 12 0,0 2 0,0-15 0,0 1 0,0 0 0,0-1 0,0-12 0,0-14 0,0 0 0,0 0 0,0 1 0,0-14 0,0-14 0,0 1 0,0 0 0,0-14 0,13 14 0,0-14 0,1 1 0,-1 0 0,13 12 0,0 1 0,-12 13 0,25-13 0,-12 26 0,0-13 0,-1 13 0,0 1 0,-13-1 0,14 14 0,-27-1 0,13 0 0,-13-12 0,0 12 0,-13-13 0,-14 1 0,14-1 0,-13 0 0,-14 0 0,13-13 0,-25 0 0,25 0 0,-12-13 0,12 13 0,1-13 0,13 13 0,-1-13 0,14-1 0,0 14 0,14-13 0</inkml:trace>
  <inkml:trace contextRef="#ctx0" brushRef="#br0" timeOffset="1.04687E6">10318 7897 512,'0'27'0,"0"0"0,0 12 0,0 14 0,0-14 0,13 15 0,-13-1 0,0-1 0,0-12 0,-13 0 0,13 0 0,0-14 0,0 1 0,0-14 0,0 0 0,0-13 0,13 13 0,-13-26 0,0 13 0,14 0 0</inkml:trace>
  <inkml:trace contextRef="#ctx0" brushRef="#br0" timeOffset="1.0475E6">10596 8215 512,'0'0'0,"-13"13"0,13-13 0,0 0 0,-14 13 0,14-13 0,-13 0 0,13 0 0,0 0 0,-13 0 0,13 0 0,0 0 0,0 14 0,0-14 0,0 0 0,-13 13 0,13-13 0,0 0 0,0 0 0,0 0 0,0 13 0,0 1 0,0-2 0,13 2 0,-13-1 0,13 14 0,0-14 0,1 13 0,-1-12 0,1-1 0,12-13 0,0 0 0,1 0 0,-14 0 0,0-13 0,14-1 0,-14 1 0,0-13 0,0 12 0,-13-12 0,0 12 0,-13-12 0,0 13 0,-14 0 0,14-1 0,-13 14 0,-1-13 0,14 13 0,-26 0 0,25 13 0,1-13 0,-1 0 0,1 14 0,13-1 0,0-13 0,0 0 0</inkml:trace>
  <inkml:trace contextRef="#ctx0" brushRef="#br0" timeOffset="1.04791E6">11033 8176 512,'-13'0'0,"13"0"0,-13 13 0,-1 0 0,-13 0 0,1 0 0,0 14 0,12-14 0,1 14 0,0-1 0,13 0 0,13 1 0,0-1 0,1-12 0,12 12 0,0-26 0,1 13 0,0-13 0,-1 0 0,1-13 0,-1 0 0,-13 0 0,0-14 0,14 1 0,-14-14 0,0 14 0,0-14 0,1 0 0,-14 40 0,0-26 0</inkml:trace>
  <inkml:trace contextRef="#ctx0" brushRef="#br0" timeOffset="1.04797E6">11218 7990 512,'0'0'0,"0"0"0</inkml:trace>
  <inkml:trace contextRef="#ctx0" brushRef="#br0" timeOffset="1.04821E6">11231 7858 512,'0'0'0,"14"0"0,-14-13 0,0 13 0,0 0 0,0 0 0,0 13 0,0 1 0,0-2 0,0 28 0,0 13 0,0-14 0,0 15 0,0-2 0,0 2 0,13-2 0,-13 1 0,0-13 0,0-14 0,13 1 0,-13-1 0,0-26 0,0 14 0,0-28 0,0 14 0,13-26 0,-13 26 0,0-13 0</inkml:trace>
  <inkml:trace contextRef="#ctx0" brushRef="#br0" timeOffset="1.04852E6">11390 8176 512,'0'0'0,"14"0"0,-14 0 0,-14 0 0,0 13 0,1-13 0,0 13 0,-13 13 0,13-13 0,-14 14 0,14-14 0,0 1 0,0 12 0,13-13 0,13-13 0,-13 27 0,26-27 0,-13 13 0,27 0 0,-1 0 0,-11 1 0,24-1 0,1 0 0,0 0 0,0 14 0,0-1 0,-14 0 0,-39-26 0,53 14 0</inkml:trace>
  <inkml:trace contextRef="#ctx0" brushRef="#br0" timeOffset="1.07053E6">6349 9168 512,'0'0'0,"0"13"0,0 0 0,0 1 0,0 12 0,0 0 0,0 1 0,0-1 0,0 14 0,0 0 0,0 0 0,0-1 0,0 14 0,0-14 0,0 1 0,0-13 0,0-15 0,0 15 0,0-27 0,0 0 0,0 0 0,0-12 0,14-3 0,-14-10 0,13-2 0,0-13 0,-13 14 0,14-14 0,-1 13 0,0-12 0,0 26 0,-13-14 0,14 27 0,-1 0 0,13 0 0,-13 14 0,1-1 0,-1 0 0,0 13 0,-13-13 0,13 14 0,-13-27 0,13 13 0,-13 1 0,13-14 0,-13-14 0,14 1 0,0 0 0,-1-1 0,0-11 0,13-2 0,-13 0 0,14 1 0,-1 12 0,-13 14 0,0 0 0,14 0 0,0 14 0,-1 12 0,-26 1 0,27 12 0,-27 1 0,13 0 0,-13 13 0,13-13 0,-13 0 0,0 12 0,0-25 0,0-1 0,0 0 0,0-13 0,0-13 0,13 0 0,-13-26 0,13 13 0,-13 13 0,14-26 0</inkml:trace>
  <inkml:trace contextRef="#ctx0" brushRef="#br0" timeOffset="1.07077E6">7117 9433 512,'0'-14'0,"0"40"0,0-26 0,0 27 0,0 13 0,0 12 0,0-12 0,0 14 0,0-15 0,13 1 0,-13-14 0,0-13 0,13 0 0,-13-26 0,0 13 0,0-13 0</inkml:trace>
  <inkml:trace contextRef="#ctx0" brushRef="#br0" timeOffset="1.07093E6">7104 9220 512,'0'-26'0,"13"13"0,0-13 0,0 12 0,-13 1 0,13 13 0,1 0 0,-14 0 0,26 0 0</inkml:trace>
  <inkml:trace contextRef="#ctx0" brushRef="#br0" timeOffset="1.07136E6">7342 9591 512,'0'13'0,"0"26"0,13-12 0,-13 13 0,0-27 0,13 14 0,-13-27 0,13 0 0,0 0 0,-13-13 0,14-14 0,-1-13 0,1 13 0,-14-12 0,13-1 0,0 1 0,13-1 0,-12 13 0,12 2 0,-13 11 0,13 14 0,-12 0 0,13 14 0,-1-2 0,-13 15 0,14 13 0,-14-1 0,0 1 0,0 0 0,-13-1 0,13 1 0,-13 0 0,0-14 0,14 0 0,-14-12 0,0-1 0,0-13 0,13-13 0,0-14 0,-13 27 0,13-26 0</inkml:trace>
  <inkml:trace contextRef="#ctx0" brushRef="#br0" timeOffset="1.07158E6">7924 9445 512,'0'0'0,"13"0"0,-13 0 0,13 27 0,-13-14 0,13 27 0,-13-1 0,0 1 0,0 14 0,0-2 0,0-12 0,0-1 0,0 1 0,-13-27 0,13 1 0,-13-14 0,13 0 0,0 0 0,-13-27 0</inkml:trace>
  <inkml:trace contextRef="#ctx0" brushRef="#br0" timeOffset="1.07178E6">7778 9208 512,'-13'0'0,"26"-14"0,-13 14 0,13 0 0,1 0 0,13 0 0,-14 14 0,0 12 0,13 0 0,1 1 0,-1-1 0,-26-26 0,26 40 0</inkml:trace>
  <inkml:trace contextRef="#ctx0" brushRef="#br0" timeOffset="1.07214E6">8096 9578 512,'-13'-14'0,"39"54"0,-13-26 0,0 26 0,1-15 0,-1 2 0,-13-14 0,13 1 0,-13-14 0,0 0 0,0-14 0,13 1 0,-13 0 0,14-14 0,-14-12 0,13-1 0,0 13 0,-13-12 0,27 12 0,-14 1 0,13 12 0,1 1 0,-1 13 0,0 13 0,2 1 0,-2 12 0,-13 14 0,27 0 0,-27-14 0,0 28 0,0-15 0,0-13 0,-13 1 0,0-1 0,13-13 0,-13-13 0,14 0 0,-14-13 0,13 0 0,-13 13 0,13-26 0</inkml:trace>
  <inkml:trace contextRef="#ctx0" brushRef="#br0" timeOffset="1.07262E6">8837 9472 512,'0'-14'0,"13"14"0,-13 0 0,0 0 0,-13 0 0,0 0 0,0 0 0,-15 0 0,2 14 0,0-1 0,-1-13 0,1 13 0,13 1 0,0-1 0,13 0 0,0-13 0,26 13 0,0 0 0,1-13 0,12 14 0,2-14 0,-2 0 0,1 0 0,-1 13 0,-12-13 0,12 13 0,-12-13 0,-14 14 0,1-1 0,-1 14 0,13-15 0,-26 28 0,13-13 0,0 12 0,-13 14 0,0-14 0,0 1 0,0 0 0,-13 0 0,-13-1 0,0-12 0,-1-1 0,0 1 0,-12-14 0,12 0 0,14 0 0,0-26 0,0 0 0,13 13 0,0-27 0</inkml:trace>
  <inkml:trace contextRef="#ctx0" brushRef="#br0" timeOffset="1.07333E6">9498 9578 512,'0'13'0,"13"-13"0,-13 13 0,0 1 0,0 11 0,14-10 0,-14-3 0,0 1 0,0 1 0,-14-14 0,14 0 0,0-14 0,0 1 0,0-14 0,-13 2 0,13-2 0,0-13 0,0 14 0,13-1 0,-13-13 0,14 15 0,-14 11 0,26-12 0,-13 12 0,13 1 0,2 13 0,-2 13 0,13 1 0,-12-1 0,12 0 0,-12 13 0,13-13 0,-14 1 0,14-1 0,-14 14 0,-13-27 0,14 13 0,-14-13 0,0 0 0,0 0 0,-13-13 0,0 13 0,0-27 0,-13 14 0,0-1 0,0 1 0,-14 1 0,14 12 0,0-14 0,0 14 0,0 14 0,0-14 0,-1 12 0,1 15 0,13-1 0,13 1 0,-13-1 0,14 1 0,12-1 0,-13 1 0,13-15 0,-12 3 0,25-3 0,-12-12 0,-14 0 0,14 0 0,-1-12 0,0-15 0,-26 27 0,14-27 0</inkml:trace>
  <inkml:trace contextRef="#ctx0" brushRef="#br0" timeOffset="1.07384E6">10120 9472 512,'0'0'0,"0"13"0,0 0 0,0 1 0,13 12 0,-13-13 0,13 14 0,0-1 0,1-12 0,-1-1 0,0-1 0,1 3 0,-14-15 0,13 0 0,-13-15 0,13 3 0,0-1 0,-13-1 0,14-12 0,-14-1 0,13 1 0,-13 13 0,13-1 0,0 1 0,0 13 0,-13 0 0,13 0 0,-13 27 0,14-14 0,-1 0 0,0 0 0,0 14 0,0-14 0,1 0 0,-14 1 0,13-1 0,1-13 0,-1 0 0,0 0 0,0-13 0,0-1 0,1 1 0,-1 0 0,-13-14 0,13 1 0,0 13 0,-13-14 0,13 0 0,-13 14 0,13 1 0,-13-2 0,14 1 0,-14 13 0,13-13 0</inkml:trace>
  <inkml:trace contextRef="#ctx0" brushRef="#br0" timeOffset="1.07418E6">10662 9419 512,'0'14'0,"0"-2"0,0 1 0,0 1 0,0-1 0,-13 14 0,0-1 0,-13-13 0,26 14 0,-14-1 0,14-12 0,14-1 0,-14-1 0,26 3 0,0-15 0,1 0 0,-1-15 0,-13 15 0,14-25 0,-1 11 0,-13 1 0,1-14 0,-14 1 0,0 13 0,-14-14 0,1 14 0,-13-14 0,13 14 0,-1 1 0,1-2 0,13 14 0,-13 0 0,26 14 0,-13-2 0,0-12 0,13 0 0</inkml:trace>
  <inkml:trace contextRef="#ctx0" brushRef="#br0" timeOffset="1.07442E6">10927 9631 512,'0'12'0,"13"3"0,13-3 0,-12-12 0,-1 0 0,-13 0 0,14 0 0,-14-12 0,0-15 0,0 0 0,0 1 0,0-1 0,0 1 0,0-14 0,13 13 0,-13-12 0,13 13 0,0 12 0,14-12 0,-14-1 0,0 1 0,0 0 0,-13 26 0,26-14 0</inkml:trace>
  <inkml:trace contextRef="#ctx0" brushRef="#br0" timeOffset="1.07472E6">11311 9022 512,'0'13'0,"0"-13"0,0 14 0,0-1 0,0 13 0,-14 14 0,1-13 0,13 26 0,0-1 0,-13-12 0,13 13 0,-13-13 0,13 0 0,0-1 0,0-13 0,-13 1 0,13-14 0,0 0 0,0-13 0,0 0 0,13 0 0,-13 0 0,0-13 0</inkml:trace>
  <inkml:trace contextRef="#ctx0" brushRef="#br0" timeOffset="1.07509E6">11337 9353 512,'0'26'0,"-13"-12"0,13-1 0,-13 14 0,13-2 0,-14-11 0,1 12 0,0 1 0,13-14 0,0 0 0,0 0 0,13 1 0,14-14 0,-14 0 0,13 0 0,0 0 0,15 0 0,-2 0 0,1 0 0,-1 0 0,1 0 0,-13 0 0,13 0 0,-27 0 0,0 0 0,-13 0 0,0 0 0</inkml:trace>
  <inkml:trace contextRef="#ctx0" brushRef="#br0" timeOffset="1.07555E6">10728 9366 512,'0'0'0,"-13"0"0,13 13 0,0 1 0,0-1 0,0 0 0,0 13 0,0 1 0,13-1 0,1 14 0,12-14 0,-13 14 0,14-13 0,0 12 0,-14-12 0,13-1 0,-13 14 0,-13-27 0,0 13 0,0-26 0,0 0 0</inkml:trace>
  <inkml:trace contextRef="#ctx0" brushRef="#br0" timeOffset="1.07657E6">6191 10781 512,'0'14'0,"-14"-28"0,14 14 0,-13-12 0,0-2 0,13 1 0,-13-13 0,13-1 0,-13 0 0,13 1 0,13 0 0,0-1 0,-13 1 0,13 12 0,14 1 0,13 0 0,-27 13 0,27 0 0,-1 13 0,-13 0 0,14 1 0,0-1 0,-13 0 0,12 0 0,-12 1 0,-1-1 0,0 0 0,1-13 0,-13 0 0,12 0 0,-13 0 0,0-13 0,14 0 0,-1-1 0,0-12 0,-13 13 0,14-14 0,-14 1 0,14-1 0,0 1 0,-27 26 0,13-27 0</inkml:trace>
  <inkml:trace contextRef="#ctx0" brushRef="#br0" timeOffset="1.07702E6">7342 10054 512,'0'0'0,"0"0"0,0 13 0,-27-13 0,14 13 0,-26 0 0,12 1 0,-13-1 0,0 13 0,14-12 0,-14 12 0,14 1 0,0-1 0,26-13 0,0 14 0,0-1 0,13-13 0,13 14 0,14-14 0,-1 0 0,15 14 0,-15-14 0,1 14 0,-1-1 0,1 1 0,-14-1 0,-12 0 0,-14 1 0,-14-1 0,1 1 0,-26-14 0,-1 13 0,1 1 0,-14-14 0,-1-13 0,15 14 0,-14-28 0,27 1 0,26 13 0,-27-13 0</inkml:trace>
  <inkml:trace contextRef="#ctx0" brushRef="#br0" timeOffset="1.07737E6">7183 10014 512,'0'0'0,"0"13"0,0 14 0,0-1 0,13 14 0,1 26 0,-1-13 0,0 13 0,-13 0 0,0 1 0,13-1 0,1 0 0,-14 0 0,0-13 0,13 0 0,-13-14 0,0 1 0,0 0 0,0-27 0,13 0 0,0-13 0,0 0 0,0-13 0,-13 13 0,14-26 0</inkml:trace>
  <inkml:trace contextRef="#ctx0" brushRef="#br0" timeOffset="1.07808E6">8017 10146 512,'0'0'0,"0"0"0,-13 0 0,-1 0 0,-26 0 0,27-13 0,-27 13 0,1 0 0,-14-13 0,13 13 0,14 0 0,-14 0 0,0 0 0,14 13 0,13 0 0,0 1 0,13-1 0,0 14 0,0-1 0,13 0 0,0 14 0,0-14 0,14 1 0,-14-1 0,0 1 0,0-14 0,0 0 0,-13 1 0,0-14 0,14 0 0,-14 0 0,0-14 0,13 1 0,0 0 0,0 0 0,0-14 0,14 27 0,0-13 0,12 0 0,-12 13 0,-1 0 0,14 0 0,0 13 0,-14 0 0,1 0 0,-14 14 0,0-1 0,-13 1 0,0 13 0,-13-14 0,-14 0 0,1 1 0,0-1 0,-15 1 0,2-14 0,-1 13 0,1-12 0,-1-14 0,13 0 0,1 0 0,13-14 0,13-12 0,0 13 0,0 13 0,13-27 0</inkml:trace>
  <inkml:trace contextRef="#ctx0" brushRef="#br0" timeOffset="1.07875E6">8268 10054 512,'13'-13'0,"-13"39"0,0-26 0,0 26 0,-13 27 0,13-13 0,0 13 0,-13 0 0,13 0 0,-13 0 0,13 0 0,-14-13 0,14-1 0,0 1 0,0-14 0,-13-12 0,13-14 0,0 0 0,13-14 0,-13-12 0,14-14 0,-1 1 0,0-1 0,13-13 0,1 0 0,-1 0 0,0 13 0,2 1 0,-2 12 0,0 1 0,1 12 0,-1 1 0,-26 0 0,0 13 0,0 13 0,-13 0 0,-14 14 0,1 0 0,0 12 0,-1 1 0,-13-14 0,14 27 0,-1-13 0,1 0 0,13-14 0,0 1 0,13-1 0,13 0 0,13-12 0,14-1 0,-1-13 0,15 13 0,-15 0 0,14-13 0,0 14 0,-14-1 0,1-13 0,0 13 0,-14 0 0,-12 14 0,-1-14 0,0 14 0,-13-14 0,0-13 0,-13 26 0</inkml:trace>
  <inkml:trace contextRef="#ctx0" brushRef="#br0" timeOffset="1.07921E6">7540 11112 512,'0'0'0,"13"-13"0,0-13 0,1 26 0,-14-13 0,13 13 0,-13 13 0,14 0 0,-14 13 0,13-13 0,0 27 0,-13-1 0,0 1 0,13 14 0,0-15 0,-13 14 0,14-14 0,-14 14 0,0-13 0,13-13 0,-13-1 0,-13 1 0,13-14 0,13 0 0,-13-13 0,13-13 0,-13 13 0,0-27 0</inkml:trace>
  <inkml:trace contextRef="#ctx0" brushRef="#br0" timeOffset="1.07945E6">7858 11311 512,'0'0'0,"0"0"0,0-13 0,-26 13 0,12 0 0,-26 13 0,1-13 0,-1 13 0,-13 0 0,0 0 0,13 14 0,-12-14 0,12 0 0,14 1 0,-1-2 0,13-12 0,14 14 0,14-14 0,13-14 0,-27 14 0,13 0 0</inkml:trace>
  <inkml:trace contextRef="#ctx0" brushRef="#br0" timeOffset="1.07987E6">7990 11284 512,'14'0'0,"12"0"0,-26 0 0,13 14 0,0-14 0,-13 0 0,0 13 0,0 0 0,0 0 0,0 0 0,0 14 0,14-1 0,-14 0 0,13 1 0,-13-1 0,13 1 0,-13 0 0,0-14 0,13-13 0,-13 0 0,0 0 0,-13 0 0,13-27 0,0 1 0,-13-1 0,13-13 0,0 1 0,13 12 0,0-12 0,0 13 0,0-14 0,14 26 0,-1-11 0,14 10 0,-13 3 0,-1-1 0,14 13 0,-14 0 0,-26 0 0,26 0 0</inkml:trace>
  <inkml:trace contextRef="#ctx0" brushRef="#br0" timeOffset="1.08035E6">8493 11192 512,'-13'12'0,"-1"-12"0,1 15 0,-13 10 0,13-11 0,-14-1 0,0 0 0,1 14 0,13-1 0,-1 0 0,14-12 0,0-1 0,14 0 0,-1 1 0,13-2 0,1-12 0,0-12 0,-14-2 0,13 14 0,1-26 0,-1 12 0,-13-12 0,0 0 0,-13-1 0,0 1 0,0 12 0,13-11 0,-13 10 0,0 3 0,0 12 0,0-13 0,0 26 0,0-1 0,14 3 0,-14-3 0,13 15 0,0-1 0,0 14 0,1-14 0,-1 1 0,-13-1 0,13 0 0,-13-12 0,14-1 0,-14 0 0,13-13 0,-13-13 0,0 0 0,0-13 0,0 26 0,13-27 0</inkml:trace>
  <inkml:trace contextRef="#ctx0" brushRef="#br0" timeOffset="1.08079E6">8731 11179 512,'13'13'0,"0"-13"0,-13 12 0,13 15 0,0-14 0,-13 14 0,14 0 0,-14 12 0,0-13 0,14 1 0,-14-14 0,0 13 0,0-12 0,0-14 0,0 0 0,0-14 0,0 2 0,0-2 0,13-12 0,-13-1 0,13 1 0,0 0 0,0-1 0,14 14 0,-14-1 0,13 1 0,-13 13 0,14 0 0,-1 13 0,-12 1 0,-1-1 0,-13 14 0,13-1 0,-13 0 0,0 1 0,0-14 0,0 0 0,0 13 0,0-26 0,0 0 0,0-12 0,0-2 0,14-12 0,-1-14 0,-13 40 0,13-26 0</inkml:trace>
  <inkml:trace contextRef="#ctx0" brushRef="#br0" timeOffset="1.08114E6">9154 11179 512,'13'-14'0,"14"-12"0,0 12 0,-27 1 0,13 13 0,0 0 0,-26 0 0,13 13 0,-13 1 0,-1-1 0,-13 14 0,14-14 0,-13 14 0,13-2 0,-1-11 0,14 12 0,0-12 0,14-1 0,-1-13 0,26 0 0,-12 13 0,13-13 0,0 0 0,-1 0 0,-13 0 0,1 13 0,0-13 0,-14 13 0,-13 0 0,-13 1 0,-1-1 0,1 14 0,-14-15 0,1 2 0,0 12 0,-1-13 0,14 1 0,0-14 0,13 0 0,0 13 0</inkml:trace>
  <inkml:trace contextRef="#ctx0" brushRef="#br0" timeOffset="1.08172E6">9789 11139 512,'-13'13'0,"13"-13"0,-14 13 0,1-13 0,13 0 0,-13 0 0,13 0 0,0-13 0,0 0 0,13-1 0,0 1 0,1 0 0,13-13 0,-14 13 0,13-1 0,1 1 0,-14 0 0,13-1 0,-13 14 0,1 0 0,-1 14 0,0-1 0,0 0 0,0 1 0,1 12 0,-1-13 0,-13 13 0,14-12 0,-1-1 0,0 0 0,0 1 0,0-14 0,14 0 0,-1-14 0,-13 14 0,14-13 0,-1 0 0,1-1 0,-1 1 0,1-13 0,-1 13 0,-13-14 0,14 1 0,-1 0 0,-26 26 0,13-14 0</inkml:trace>
  <inkml:trace contextRef="#ctx0" brushRef="#br0" timeOffset="1.08221E6">10689 10504 512,'0'0'0,"0"0"0,0 13 0,0-13 0,0 13 0,0 0 0,13 14 0,-13-1 0,0 1 0,13-1 0,-13 14 0,0-13 0,0-1 0,0 1 0,0-1 0,0-13 0,0 0 0,0 1 0,13-14 0,1-14 0,-14 14 0,13-13 0</inkml:trace>
  <inkml:trace contextRef="#ctx0" brushRef="#br0" timeOffset="1.08255E6">11404 10610 512,'13'13'0,"-13"0"0,0 0 0,-13 0 0,-1 1 0,-26 12 0,1-12 0,-14 12 0,0-13 0,-14 13 0,2 1 0,-1 0 0,-14-14 0,27 13 0,-13-13 0,13 14 0,13-14 0,1 1 0,-1-1 0,14 0 0,12 0 0,1 1 0,13-2 0,13-12 0,-13 14 0,0-14 0,14 0 0</inkml:trace>
  <inkml:trace contextRef="#ctx0" brushRef="#br0" timeOffset="1.08286E6">10610 11231 512,'13'13'0,"-13"1"0,0 26 0,0-14 0,0 13 0,0-12 0,13 12 0,-13-12 0,0 13 0,0-14 0,0 1 0,0-14 0,0 13 0,0-12 0,0-14 0,0 13 0,0-26 0,0-1 0,0 1 0,13-13 0,-13-1 0,0 27 0,13-40 0</inkml:trace>
  <inkml:trace contextRef="#ctx0" brushRef="#br0" timeOffset="1.08332E6">10874 11139 512,'0'0'0,"0"13"0,0 0 0,-13 14 0,13-15 0,-13 15 0,0 0 0,-1 13 0,14-14 0,-13 0 0,13 1 0,0-14 0,13 0 0,1 1 0,-1-2 0,13-12 0,-13-12 0,14-2 0,-1 1 0,-13-14 0,0 1 0,1 0 0,-1-1 0,-13 1 0,0-1 0,-13 0 0,-1 15 0,1-1 0,-13-1 0,13 14 0,-14 0 0,14 0 0,-13 14 0,13-14 0,13 0 0,0 13 0,13-13 0,0 0 0,13 0 0,1 0 0,-27 0 0,39-13 0</inkml:trace>
  <inkml:trace contextRef="#ctx0" brushRef="#br0" timeOffset="1.08371E6">11218 11099 512,'0'0'0,"13"-13"0,-13 13 0,0 0 0,0 0 0,-13 0 0,0 0 0,-14 0 0,1 13 0,12 0 0,-12 0 0,0 1 0,13 12 0,13-12 0,-14-1 0,28 14 0,-1-15 0,13-12 0,-13 0 0,14 0 0,-1 0 0,1-12 0,-1-3 0,-12 3 0,12-1 0,-13-1 0,0-12 0,-13 12 0,0 1 0,-13-13 0,0 13 0,-13 13 0,12-13 0,-12 13 0,26 0 0,-27 0 0,14 0 0,13 0 0,0 0 0,0 0 0,0 0 0,13 0 0</inkml:trace>
  <inkml:trace contextRef="#ctx0" brushRef="#br0" timeOffset="1.08406E6">11363 11006 512,'13'0'0,"1"0"0,13 0 0,-1-12 0,-13 12 0,0 0 0,-13 0 0,0 0 0,-13 0 0,13 12 0,-13-12 0,-13 14 0,13 12 0,13-12 0,0-1 0,0 13 0,0-13 0,0 0 0,26-13 0,-13 14 0,0-14 0,14 0 0,-14 0 0,0-14 0,-13 14 0,13-13 0,0 0 0,-13-13 0,0 13 0,-13-1 0,0-12 0,0 12 0,-14 14 0,1-12 0,0 12 0,-1 0 0,27 0 0,-27 0 0</inkml:trace>
  <inkml:trace contextRef="#ctx0" brushRef="#br0" timeOffset="1.16843E6">11668 8969 512,'0'-13'0,"0"13"0,13 0 0,-13 0 0,0-13 0,0 13 0,0-13 0,0 13 0,0 0 0,13-14 0,-13 14 0,0-13 0,0 13 0,0-13 0,0 13 0,13-13 0,-13 13 0,0 0 0,0-14 0,0 1 0,0 13 0,0 0 0,0 0 0,0-13 0,0 13 0,0 0 0,0 0 0,14 0 0,-14-13 0,13 13 0,-13 0 0,13 13 0,0-13 0,-13 0 0,13 13 0,0-13 0,-13 13 0,14 1 0,0-1 0,-14 0 0,13 14 0,0-14 0,-13 13 0,13-13 0,-13 14 0,13-1 0,-13 1 0,13-1 0,-13 14 0,0 0 0,14 0 0,-14-1 0,13 1 0,-13-1 0,0 14 0,13 1 0,-13-15 0,0 14 0,13 0 0,-13 0 0,13-1 0,-13 2 0,14 11 0,-14-11 0,0 11 0,13 2 0,-13-14 0,0 13 0,0 0 0,0 0 0,0 0 0,0 0 0,0 1 0,0-1 0,0 13 0,0-13 0,0 1 0,-13 12 0,13-13 0,0 0 0,-14 13 0,14-25 0,-13 11 0,13 2 0,-13-1 0,13-13 0,-13-1 0,0 2 0,-1-2 0,1-12 0,0 13 0,0 0 0,0-14 0,0 1 0,-1-13 0,0-1 0,1 1 0,-13-14 0,13 0 0,-14 0 0,14-13 0,13 0 0,-13 14 0</inkml:trace>
  <inkml:trace contextRef="#ctx0" brushRef="#br0" timeOffset="1.19291E6">11417 9856 512,'0'0'0,"0"0"0,0 0 0,0 0 0,13 0 0,-13 0 0,0 0 0,13-14 0,-13 14 0,0 0 0,13 0 0,0 0 0,1-13 0,-14 13 0,13 0 0,0-13 0,-13 13 0,13 0 0,0 0 0,0 0 0,-13-14 0,14 14 0,-1 14 0,0-14 0,1 0 0,-14 13 0,0 0 0,13 1 0,0-2 0,-13 2 0,0-1 0,-13 0 0,13 0 0,-13 1 0,13-14 0,-14 26 0,14-26 0,-13 14 0,0-1 0,-1 0 0,1 0 0,0 0 0,0 1 0,13-1 0,0 13 0,0-13 0,13 14 0,-13-27 0,0 13 0</inkml:trace>
  <inkml:trace contextRef="#ctx0" brushRef="#br0" timeOffset="1.19306E6">11575 10279 512,'0'0'0,"0"13"0,0 0 0,0-13 0,0 0 0,0 0 0,0 0 0,0 0 0,0 0 0,0 0 0,0 0 0,0 0 0,0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2T19:21:48.570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15782 4855 512,'0'13'0,"0"-13"0,0 0 0,0 13 0,0 0 0,0 1 0,0 12 0,0-12 0,0-2 0,0 15 0,0-14 0,0 1 0,0-1 0,-13 0 0,13 0 0,0 1 0,-27-14 0,14 13 0,-27-13 0,14 0 0,-13 0 0,-2 0 0,2 0 0,-14-13 0,0 13 0,-13 0 0,13-14 0,-13 14 0,-1-13 0,-12 13 0,13 0 0,0-13 0,-27 13 0,28-13 0,-28 13 0,27 0 0,-27 0 0,14 0 0,0 0 0,-1 0 0,1 0 0,-14 0 0,14 0 0,-14 0 0,13 0 0,1 0 0,0 13 0,-14-13 0,13 0 0,-12 13 0,13-13 0,-14 0 0,27 13 0,-14-13 0,1 0 0,0 0 0,-1 0 0,1 14 0,13-14 0,-13 0 0,0 0 0,12 0 0,1 13 0,-13-13 0,25 0 0,-11 0 0,-1 0 0,12 0 0,1 0 0,1 0 0,12 0 0,0 0 0,0-13 0,1 13 0,12 0 0,-12 0 0,13 0 0,-2 0 0,2-14 0,-13 14 0,25 0 0,-12 0 0,13 0 0,-13-13 0,12 13 0,-12 0 0,26 0 0,-27-13 0,14 0 0,-14 13 0,14-14 0,-13 1 0,13 13 0,-14 0 0,14-13 0,0 13 0,0 0 0,13-14 0,0 14 0,0 0 0,0-12 0,0 12 0,0 0 0,13-14 0,0 1 0,0 0 0,0-1 0,-13 14 0,27-13 0</inkml:trace>
  <inkml:trace contextRef="#ctx0" brushRef="#br0" timeOffset="823.0823">17079 4868 512,'-14'0'0,"14"0"0,0 13 0,-26-13 0,0 0 0,-1 0 0,0 0 0,-12 0 0,-14-13 0,13 13 0,0 0 0,-13-13 0,1 0 0,-1 13 0,13-13 0,-13 13 0,53 0 0,-53 0 0</inkml:trace>
  <inkml:trace contextRef="#ctx0" brushRef="#br0" timeOffset="20751.0749">13546 8162 512,'0'0'0,"13"-13"0,0 13 0,-13 0 0,14-13 0,-14 26 0,0-13 0,13 13 0,1 1 0,-1 12 0,0 13 0,0-12 0,14 12 0,-14-12 0,13 0 0,1-14 0,-1-26 0,-13 13 0,27-27 0,-13 14 0,12-1 0,1-12 0,-1 0 0,2 12 0,11 1 0,-12 0 0,-1 13 0,1 0 0,13 13 0,0 0 0,0 1 0,0-1 0,13 14 0,-13-15 0,0 2 0,13-1 0,-13-13 0,13 0 0,-13 0 0,13 0 0,0-13 0,1 13 0,12-26 0,-13 12 0,-13 1 0,26 0 0,-26-1 0,0 14 0,27 0 0,-28 14 0,1-1 0,14 0 0,-15 1 0,28-2 0,-27-12 0,0 0 0,26 0 0,-26 0 0,13-12 0,13 12 0,-25-27 0,25 27 0,-13-13 0,0-1 0,0 1 0,0 13 0,1-13 0,-1 13 0,0 13 0,0 0 0,-13-13 0,13 27 0,0-27 0,0 13 0,0 1 0,-13-14 0,14 0 0,-15-14 0,14 14 0,1 0 0,-1-13 0,-13 0 0,13 13 0,0-14 0,0 14 0,-13-13 0,13 13 0,0 0 0,-13 0 0,14 0 0,-15 0 0,1 0 0,14 0 0,-28 0 0,27 0 0,-13 0 0,0 0 0,-13-13 0,26 13 0,-27 0 0,28 0 0,-28 0 0,14 0 0,0 0 0,0 0 0,13 0 0,-26-13 0,13 13 0,13 0 0,-13-13 0,0 13 0,13 0 0,-13 0 0,-14 0 0,28 0 0,-14 13 0,0-13 0,-14 13 0,28 0 0,-28 0 0,1 1 0,-1-14 0,-39 0 0,53 13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2T19:22:25.114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7527 3982 512,'0'0'0,"0"0"0,13 0 0,-13 0 0,0-14 0,0 14 0,0 0 0,0 0 0,0 0 0,0 0 0,0 0 0,0 0 0,-13 0 0,-13 14 0,-1-14 0,1 0 0,-1 0 0,-26 0 0,27 0 0,-27 0 0,13 0 0,14 0 0,-14 0 0,0 0 0,1 0 0,-1 0 0,1 13 0,-2-13 0,2 13 0,12-13 0,-12 0 0,13 14 0,12-14 0,1 0 0,0 0 0,-1 0 0,1 13 0,0-13 0,13 0 0,0 0 0,0 13 0</inkml:trace>
  <inkml:trace contextRef="#ctx0" brushRef="#br0" timeOffset="7380.738">11945 4829 512,'14'-14'0,"12"14"0,1 0 0,13-13 0,-14 13 0,13 0 0,1 0 0,13-13 0,0 13 0,0-14 0,13 1 0,0 0 0,0 0 0,13 0 0,1 13 0,-1-14 0,14 1 0,-14 13 0,28-13 0,-15 13 0,14 0 0,-1 0 0,2 0 0,-2 0 0,1 0 0,13 13 0,-13-13 0,0 0 0,13 13 0,-27-13 0,14 14 0,-13-14 0,0 13 0,-14 0 0,1-13 0,-15 0 0,1 0 0,-12 13 0,-2-13 0,-12 0 0,0 0 0,-14 0 0,-26 0 0,14-13 0</inkml:trace>
  <inkml:trace contextRef="#ctx0" brushRef="#br0" timeOffset="8636.8636">12012 3386 512,'0'0'0,"0"0"0,0 14 0,0-1 0,0 13 0,0 1 0,13 13 0,0-1 0,1 1 0,-1-1 0,13 15 0,-13-15 0,0-12 0,1 12 0,-1-12 0,-13-14 0,0 0 0,0 0 0,-13-13 0,-1-13 0,14 0 0,-13-13 0,0-1 0,0-12 0,13-14 0,-13 13 0,0-13 0,13 13 0,-14 1 0,14-1 0,0 0 0,14 14 0,-14-14 0,13 13 0,13 1 0,-13 13 0,14 0 0,-1-1 0,14 14 0,-13 14 0,12-1 0,1 13 0,-1 1 0,-12-1 0,-14 14 0,0-14 0,-26 14 0,0-13 0,-1-1 0,-12-13 0,0 14 0,-14-14 0,1 0 0,12-13 0,0 13 0,14-13 0,0 0 0,13 0 0,26 0 0,1 0 0,0 0 0,12 13 0,1 1 0,12-1 0,-12 0 0,-26 14 0,-1-1 0,0 1 0,-26-1 0,0-13 0,-14 14 0,0-1 0,-25 1 0,-1-14 0,0 0 0,0 0 0,13 1 0,1-1 0,-1-13 0,27 0 0,-1 0 0,14-13 0,14-1 0,12 1 0,1-13 0,12-14 0,-39 40 0,40-26 0</inkml:trace>
  <inkml:trace contextRef="#ctx0" brushRef="#br0" timeOffset="8953.8953">12580 3307 512,'0'0'0,"0"0"0,0 13 0,0-13 0,0 13 0,13 27 0,1-13 0,0 26 0,-1-14 0,0 14 0,0-13 0,0 13 0,0-13 0,1 13 0,-14-14 0,0 1 0,0-14 0,0 1 0,0-1 0,0-13 0,13 1 0,-13-28 0,0 14 0,13 0 0</inkml:trace>
  <inkml:trace contextRef="#ctx0" brushRef="#br0" timeOffset="9352.9352">12990 3651 512,'0'13'0,"0"-13"0,-13 0 0,0 0 0,0 0 0,-14 0 0,1 14 0,0-1 0,-1 13 0,1-12 0,13 12 0,-1-13 0,14 14 0,14-14 0,-1 0 0,13 0 0,1 0 0,-1-13 0,14 0 0,-14 0 0,0-13 0,-12 13 0,13-13 0,-14-13 0,0 12 0,-13 1 0,-13 0 0,0 0 0,-14-14 0,13 14 0,-12 0 0,0 0 0,-1-1 0,27 14 0,0-13 0,0 13 0,13-13 0</inkml:trace>
  <inkml:trace contextRef="#ctx0" brushRef="#br0" timeOffset="9701.9701">13361 3611 512,'0'0'0,"0"0"0,13 0 0,-26-13 0,0 13 0,-1 13 0,-12-13 0,0 13 0,-14 1 0,1-1 0,25 0 0,-13 14 0,14-14 0,0 14 0,13-14 0,13 13 0,14-13 0,-14 1 0,27 12 0,0-13 0,-1-13 0,1 0 0,-1 13 0,1-26 0,-13 13 0,-1-13 0,1 0 0,-1 0 0,-13-14 0,0-12 0,0-1 0,-13 40 0,0-27 0</inkml:trace>
  <inkml:trace contextRef="#ctx0" brushRef="#br0" timeOffset="9968.9968">13507 3320 512,'0'0'0,"0"0"0,0 0 0,-14 0 0,14 13 0,0 14 0,0-1 0,-13 14 0,13 13 0,13 0 0,-13 0 0,0 0 0,14-13 0,-14 13 0,0-27 0,0 14 0,0-27 0,0 13 0,0-26 0,0 0 0,0-26 0,0 26 0,0-13 0</inkml:trace>
  <inkml:trace contextRef="#ctx0" brushRef="#br0" timeOffset="10327.0326">13679 3585 512,'13'0'0,"-13"0"0,0 0 0,0 0 0,-13 13 0,-1-13 0,1 13 0,0 0 0,-13 14 0,-1-14 0,13 1 0,-12-1 0,13 0 0,13 0 0,-13-13 0,13 14 0,0-1 0,13-13 0,0 0 0,0 13 0,14 0 0,0 0 0,12 1 0,-12-1 0,-1 0 0,14 13 0,-14-12 0,0-1 0,1 0 0,-13 0 0,12-13 0,0 0 0,-26 0 0,13 0 0</inkml:trace>
  <inkml:trace contextRef="#ctx0" brushRef="#br0" timeOffset="11001.1">15107 3254 512,'0'0'0,"-13"0"0,13-13 0,-13 0 0,-13 13 0,-1-14 0,-13 14 0,0 0 0,-12 14 0,-1-1 0,-1 0 0,2 0 0,-1 14 0,0-1 0,0-13 0,26 27 0,-25-13 0,25 12 0,1 1 0,0 0 0,13-1 0,13 1 0,13 0 0,0-14 0,26 14 0,1-13 0,-1-1 0,15 0 0,12-12 0,0-1 0,0-13 0,0 13 0,0-26 0,1 13 0,-1-13 0,0-1 0,-27-12 0,28 0 0,-28-14 0,-12 0 0,-14 0 0,0 1 0,-13-1 0,0-13 0,-26 13 0,-1-13 0,1 14 0,-27-1 0,13 14 0,-13-14 0,14 13 0,39 27 0,-40-13 0</inkml:trace>
  <inkml:trace contextRef="#ctx0" brushRef="#br0" timeOffset="111807.1796">1270 11403 512,'13'0'0,"-13"0"0,0 0 0,0 0 0,0 0 0,0 0 0,0 0 0,0 0 0,0 0 0,0 0 0,0 0 0,0 0 0,0 0 0,0 0 0,13 0 0,0 0 0,-13 0 0,13-13 0,1 13 0,-1 0 0,0-13 0,0 13 0,0-14 0,-13 1 0,14 13 0,13-13 0,-14 0 0,13 0 0,1 0 0,-1-14 0,0 14 0,1-1 0,-14-11 0,27 10 0,-14-10 0,1 11 0,-1-12 0,27 12 0,-27-12 0,1 0 0,13 13 0,-14-14 0,14 0 0,-1 15 0,1-15 0,-13 1 0,26 12 0,-27 1 0,14-14 0,-1 1 0,1 13 0,0 0 0,-14-14 0,14 14 0,-1-1 0,-12-12 0,13 13 0,0-13 0,-1-1 0,1 14 0,-1-14 0,1 14 0,0-13 0,13-1 0,-14 1 0,2-1 0,11 1 0,-12-1 0,13 1 0,0-14 0,0 14 0,-14-14 0,27 13 0,-26-12 0,13-1 0,0 14 0,13-14 0,-13 0 0,0 0 0,13 1 0,-13-1 0,13 1 0,-13-1 0,13 0 0,0 1 0,0-1 0,-13 0 0,14 1 0,-1-1 0,0 1 0,13-1 0,-26 0 0,26 0 0,-12 0 0,-1 0 0,0-12 0,0 12 0,13 0 0,-13 1 0,1-1 0,-1 1 0,14-1 0,-28 13 0,27-13 0,-13 1 0,1-1 0,12 14 0,-12-14 0,-1 14 0,13-14 0,-26 0 0,26 14 0,-13-14 0,14 13 0,-27 1 0,26 0 0,-13-14 0,-13 14 0,26-1 0,-12 0 0,-1 1 0,-14-14 0,15 27 0,-1-27 0,0 14 0,-13 0 0,13-1 0,0 1 0,-13-1 0,0 14 0,13-13 0,-13-1 0,0 0 0,0 1 0,0 0 0,0-1 0,0 1 0,0 12 0,-1-12 0,-12 0 0,13-1 0,0 0 0,0 14 0,0-13 0,0 0 0,-13-1 0,12 14 0,-12-14 0,13 15 0,-13-15 0,-1 0 0,14 14 0,-13 0 0,0-14 0,13 14 0,-14-13 0,1 13 0,0-14 0,0 14 0,-1-1 0,1 2 0,-14-15 0,14 14 0,-40 13 0,40 0 0</inkml:trace>
  <inkml:trace contextRef="#ctx0" brushRef="#br0" timeOffset="120478.0466">1190 11298 512,'0'-14'0,"0"28"0,0-1 0,0 0 0,14 26 0,-14-12 0,0 12 0,0-12 0,0 13 0,13 0 0,-13-1 0,0 1 0,0-13 0,0 12 0,0 1 0,0-14 0,0 1 0,0-1 0,0-13 0,13 1 0,-13-1 0,0-13 0,0 0 0,0 0 0,13-13 0</inkml:trace>
  <inkml:trace contextRef="#ctx0" brushRef="#br0" timeOffset="121077.1065">1970 10861 512,'0'0'0,"0"0"0,0 0 0,0 0 0,0 0 0,0 0 0,0 0 0,0 0 0,0 0 0,0 13 0,-13 0 0,13 14 0,0 0 0,0-1 0,-13 13 0,13 1 0,0 0 0,0-1 0,0-12 0,0 13 0,0-13 0,0-2 0,0 2 0,0-14 0,0 14 0,13-27 0,-13 0 0,0 0 0</inkml:trace>
  <inkml:trace contextRef="#ctx0" brushRef="#br0" timeOffset="121958.1946">2592 10530 512,'0'0'0,"0"0"0,14 0 0,-14 0 0,0 0 0,0 0 0,0 0 0,0 0 0,0 0 0,0 0 0,0 0 0,0 0 0,0 0 0,0 0 0,0 0 0,0 0 0,0 0 0,0 0 0,0 0 0,0 0 0,0 0 0,0 0 0,0 0 0,0 0 0,0 0 0,0 0 0,0 0 0,0 0 0,0 0 0,0 0 0,0 0 0,0 0 0,0 0 0,0 0 0,0 0 0,0 0 0,0 0 0,0 13 0,0-13 0,0 0 0,0 0 0,0 14 0,0-14 0,0 0 0,0 13 0,0-13 0,0 40 0,0-14 0,0 14 0,0 0 0,0-1 0,0 1 0,0 0 0,13-1 0,-13 1 0,0-13 0,0-1 0,0 1 0,0-27 0,0 12 0</inkml:trace>
  <inkml:trace contextRef="#ctx0" brushRef="#br0" timeOffset="122492.248">3174 9895 512,'0'0'0,"13"13"0,-13-13 0,14 13 0,-14 14 0,14 0 0,-1 12 0,-13 14 0,13 0 0,-13-13 0,0 13 0,0 0 0,0-1 0,0 1 0,0-13 0,0 13 0,0-13 0,0-1 0,0-12 0,0 13 0,0-14 0,-13-13 0,26 0 0,-13-13 0,0 0 0,13 0 0</inkml:trace>
  <inkml:trace contextRef="#ctx0" brushRef="#br0" timeOffset="122990.2978">4101 9472 512,'0'0'0,"0"0"0,13 13 0,-13 0 0,0 1 0,0 12 0,0 14 0,0 0 0,-13 0 0,13 12 0,0-12 0,-14 12 0,14 2 0,0-15 0,0 1 0,0 13 0,0-14 0,0-12 0,-13 12 0,13-12 0,0-27 0,0 13 0</inkml:trace>
  <inkml:trace contextRef="#ctx0" brushRef="#br0" timeOffset="123606.3594">4934 8890 512,'13'13'0,"-13"-13"0,13 13 0,-13 14 0,0-1 0,-13 1 0,13 26 0,0-14 0,0 14 0,0 0 0,0-13 0,13 13 0,-13-14 0,0 1 0,13 0 0,-13-13 0,0-2 0,14-11 0,-14-14 0,0 13 0</inkml:trace>
  <inkml:trace contextRef="#ctx0" brushRef="#br0" timeOffset="124173.4161">5966 8374 512,'0'0'0,"0"0"0,13 0 0,-13 13 0,0 0 0,0 14 0,-13-1 0,13 14 0,-13 13 0,13 0 0,-14 0 0,1 13 0,13 0 0,0-13 0,0 0 0,0 0 0,13-14 0,-13 1 0,0 0 0,14-14 0,-14-13 0,13-13 0,-13 0 0,26 0 0</inkml:trace>
  <inkml:trace contextRef="#ctx0" brushRef="#br0" timeOffset="124662.465">7090 7872 512,'14'0'0,"-1"0"0,0 12 0,-13 15 0,0-1 0,13 1 0,-13 12 0,0 14 0,0 0 0,0 14 0,0-15 0,0 1 0,13 0 0,-13-13 0,14 0 0,-1-1 0,0 1 0,1-27 0,-1 0 0,0 0 0,0-13 0,-13 0 0,14-13 0</inkml:trace>
  <inkml:trace contextRef="#ctx0" brushRef="#br0" timeOffset="125037.5025">7937 7369 512,'0'0'0,"13"0"0,0 0 0,1 13 0,-14 13 0,13 0 0,-13 28 0,14 12 0,-14 0 0,13 0 0,-13 13 0,0 14 0,0-14 0,0 14 0,0-1 0,0-12 0,-13 13 0,13-93 0,0 66 0</inkml:trace>
  <inkml:trace contextRef="#ctx0" brushRef="#br0" timeOffset="136877.6864">1137 11456 512,'0'0'0,"0"0"0,27 0 0,-27 0 0,0 0 0,13 13 0,-13-13 0,13 13 0,-13-13 0,14 0 0,-14 14 0,0-14 0,13 0 0,-13 0 0,0 0 0,0-14 0,-13 1 0,13 0 0,-14 13 0,14-13 0,-13-1 0,0 14 0,-1 0 0,1 0 0,0 0 0,13 0 0,0 14 0,13-14 0,0 13 0,1 13 0,-1-26 0,0 14 0,-13-14 0,14 0 0,-1 0 0,-13-14 0,0 14 0,0-13 0,0 0 0,-13 0 0,13-1 0,-14 14 0,14-12 0,-13 12 0,13 12 0,-13-12 0,-1 14 0,14-1 0,0 13 0,0-12 0,14-14 0,-14 13 0,13-13 0,0 13 0,-13-13 0,14-13 0,-1 13 0,-13-13 0,13 13 0,-13 0 0,0 0 0,0-14 0,0 14 0,0 0 0,0 14 0,0-14 0,-13 0 0</inkml:trace>
  <inkml:trace contextRef="#ctx0" brushRef="#br0" timeOffset="138158.8145">1270 12105 512,'-13'0'0,"26"0"0,-13-14 0,0 14 0,13 0 0,-13 0 0,0-13 0,-13 13 0,13 0 0,-13-13 0,-1 13 0,1 0 0,-13 0 0,-1 0 0,0 0 0,1 13 0,0-13 0,12 13 0,-25 1 0,13-1 0,-2 0 0,15 13 0,0 1 0,0-1 0,13 1 0,-13 13 0,26-14 0,-13 14 0,26-1 0,-13-12 0,1-1 0,26 1 0,-14-14 0,1 0 0,-1 1 0,0-14 0,1-14 0,-14 1 0,14 0 0,-14-14 0,14 1 0,-27-14 0,13 1 0,-13-1 0,0 0 0,0 0 0,0 1 0,-13 12 0,-1 1 0,14-1 0,-13 1 0,0 26 0,13 0 0,0-13 0</inkml:trace>
  <inkml:trace contextRef="#ctx0" brushRef="#br0" timeOffset="139290.9277">1891 11536 512,'0'0'0,"0"13"0,-13-13 0,13 0 0,0 0 0,0 13 0,13-13 0,-13 0 0,0 0 0,0 13 0,0-13 0,0 0 0,14 0 0,-14-13 0,0 13 0,0 0 0,13 0 0,-13 0 0,0 0 0,13-13 0,-13 13 0,13 0 0,0-13 0,-13 13 0,13 0 0,1 0 0,-14 0 0,13 0 0,-13 0 0,14 13 0,-1 0 0,-13 0 0,0 0 0,0 1 0,0 12 0,0 0 0,-13 1 0,-1-1 0,1-12 0,-1 12 0,-12-12 0,13-1 0,0 0 0,0-13 0,-1 0 0,14 0 0,-13 0 0,13 0 0,0-13 0,0 13 0,0 0 0,0-13 0,13 13 0,1-14 0,12 14 0,-13-13 0,13 13 0,-12 0 0,-1 0 0,1 13 0,-1-13 0,0 14 0,0-1 0,1-13 0,-14 26 0,13-26 0,-13 13 0,0-13 0,0 0 0,0 0 0</inkml:trace>
  <inkml:trace contextRef="#ctx0" brushRef="#br0" timeOffset="139764.9751">2195 11575 512,'0'0'0,"0"0"0,0 0 0,-13 0 0,13 0 0,-13 0 0,0 13 0,0-13 0,-1 14 0,1-1 0,-13 0 0,26 13 0,0-12 0,0 12 0,0-13 0,13 1 0,0 12 0,0-12 0,14-1 0,-14-13 0,0 0 0,0 13 0,14-26 0,-13 13 0,-1-13 0,-13-1 0,13-12 0,-13 12 0,0-12 0,-13 13 0,13-13 0,0 12 0,-13 1 0,-1 13 0,14-13 0,0 13 0,0 0 0,0-14 0</inkml:trace>
  <inkml:trace contextRef="#ctx0" brushRef="#br0" timeOffset="140082.0068">2367 11615 512,'0'0'0,"0"0"0,-13 13 0,13-13 0,0 26 0,-13-12 0,13 12 0,0 1 0,0-1 0,-13 1 0,13-1 0,0 1 0,0-14 0,0 13 0,0-13 0,0-13 0,13 14 0,-13-14 0,0 0 0,0-14 0</inkml:trace>
  <inkml:trace contextRef="#ctx0" brushRef="#br0" timeOffset="140639.0625">2566 11522 512,'0'0'0,"0"0"0,0 0 0,0 0 0,0 0 0,-13 0 0,-1 14 0,1-1 0,0 0 0,0 13 0,13-12 0,-13 12 0,0-12 0,13 12 0,-14 0 0,14-13 0,0 14 0,0 0 0,14 12 0,-14-12 0,13-1 0,0-13 0,13 14 0,-13-14 0,14 13 0,-14-26 0,0 0 0,14 0 0,-14 0 0,1 0 0,-1-13 0,-13 0 0,0 0 0,0-1 0,0 1 0,-13 0 0,-1-13 0,1 26 0,-27-14 0,27 14 0,-14-13 0,1 13 0,0 13 0,-1-13 0,1 14 0,0-14 0,26 0 0,-27 13 0</inkml:trace>
  <inkml:trace contextRef="#ctx0" brushRef="#br0" timeOffset="141821.1807">1918 10980 512,'0'0'0,"0"0"0,0 0 0,0 0 0,0 0 0,0 0 0,0 0 0,13 0 0,-13 0 0,0 0 0,0 0 0,0 0 0,0 0 0,0 0 0,0 0 0,0 14 0,-13-14 0,13 0 0,-13 0 0,-14 0 0,27 0 0,-13 0 0,0 0 0,13 0 0,-13 0 0,13 12 0,13-12 0,-13 14 0,13-14 0,0 26 0,14-12 0,-14-14 0,0 13 0,0-13 0,0 0 0,0 0 0,1 0 0,-14-13 0,0 13 0,0-14 0,-14 14 0,14-26 0,-13 26 0,0-14 0,0 14 0,0-12 0,0 12 0,-1 0 0,1 0 0,13 0 0,-13 0 0,13 0 0,0 12 0,0-12 0,0 0 0,0 0 0,13 14 0,-13-1 0,27 0 0,-14-13 0,0 0 0,0 0 0,-13 0 0,13 0 0,-13 0 0,0 0 0,0-13 0,0 0 0,-13 13 0,13-14 0,-13 2 0,0-2 0,13 14 0,-13 0 0</inkml:trace>
  <inkml:trace contextRef="#ctx0" brushRef="#br0" timeOffset="158223.8208">1084 11522 512,'0'0'0,"0"0"0,0 0 0,0 14 0,0-14 0,0 0 0,0 13 0,14-13 0,-14 0 0,0 13 0,0-13 0,13 0 0</inkml:trace>
  <inkml:trace contextRef="#ctx0" brushRef="#br0" timeOffset="158495.848">1111 11536 512,'0'0'0,"0"0"0,0 0 0,13-14 0,-13 14 0,0 0 0,0 0 0,0 0 0,13 0 0,-13 0 0,0-13 0,13 13 0,1 0 0,-14 0 0,13 13 0,0-13 0,-13 0 0,14 0 0,-1 0 0,-13 0 0,0 0 0</inkml:trace>
  <inkml:trace contextRef="#ctx0" brushRef="#br0" timeOffset="159085.907">1322 11549 512,'0'0'0,"14"0"0,-1 0 0,-13 0 0,13 0 0,-13-13 0,13 13 0,-13 0 0,13 0 0,-13-14 0,14 14 0,-14 0 0,13 0 0,-13 0 0,14 0 0,-1 0 0,0 0 0,0 0 0,0 0 0,-13 0 0,14 0 0,-1 0 0,0 0 0,0 0 0,0 0 0,0 0 0,1 0 0,-1 0 0,1 0 0,-14 0 0,13 0 0,13 0 0,-13 0 0,1 0 0,-1 14 0,-13-14 0,13 0 0,13 13 0,-12-13 0,-1 0 0,0 0 0,0 0 0,0 13 0,0-13 0,1 0 0,0 0 0,-1 0 0,0 0 0,0 0 0,0 0 0,0 0 0,1 0 0,-1 0 0,13 0 0,-13 0 0,0 0 0,1 0 0,-1 0 0,1-13 0,-1 13 0,0 0 0,0 0 0,-13 0 0,0 0 0</inkml:trace>
  <inkml:trace contextRef="#ctx0" brushRef="#br0" timeOffset="159248.9233">2143 11562 512,'0'0'0,"13"13"0,0-13 0,0 0 0,-13 0 0,13 0 0,1 0 0,-14 0 0,13 0 0,1 0 0</inkml:trace>
  <inkml:trace contextRef="#ctx0" brushRef="#br0" timeOffset="160434.0418">1217 11522 512,'0'0'0,"0"0"0,0 0 0,0 0 0,13 0 0,-13 14 0,13-14 0,1 13 0,-1 0 0,0-13 0,13 0 0,-13 13 0,1-13 0,-1 0 0,0-13 0,0 13 0,0 0 0,1-13 0,-1 13 0,1 0 0,12-13 0,0 13 0,-12 0 0,12 0 0,0 0 0,14 0 0,-26-14 0,25 14 0,1 0 0,-27 0 0,27-13 0,-14 13 0,13 0 0,-11-13 0,11 13 0,-13 0 0,1 13 0,12-13 0,-12 0 0,13 0 0,-14 13 0,1-13 0,12 0 0,1 14 0,-14-14 0,14 13 0,13-13 0,-27 0 0,14 0 0,-14 13 0,15-13 0,-2 0 0,-12 0 0,12 0 0,1 0 0,-1 13 0,1-13 0,0 0 0,0 13 0,-1-13 0,1 0 0,0 14 0,-1-14 0,14 0 0,-13 0 0,0 13 0,0-13 0,12 0 0,-12 0 0,-1 0 0,15 0 0,-15 0 0,1 0 0,13 0 0,-14 0 0,1 0 0,0 0 0,-1 0 0,14 13 0,-12-13 0,11 0 0,-12 14 0,-1-14 0,1 0 0,0 0 0,0 0 0,-1 0 0,1 0 0,-14 0 0,28 0 0,-15-14 0,-13 14 0,14 0 0,0 0 0,0 0 0,-1 0 0,1 0 0,13 0 0,-53 0 0,26-13 0</inkml:trace>
  <inkml:trace contextRef="#ctx0" brushRef="#br0" timeOffset="160634.0618">4709 11588 512,'-26'0'0,"79"0"0,-53 0 0,39 0 0,15 0 0,-15 0 0,14 0 0,-14 0 0,2 0 0,11 0 0,-12 0 0,13 0 0,-14 0 0,1 14 0,0-14 0,13 0 0,-14 13 0,-39-13 0,40 0 0</inkml:trace>
  <inkml:trace contextRef="#ctx0" brushRef="#br0" timeOffset="167489.7473">1878 11086 512,'0'0'0,"0"13"0,0-13 0,0 0 0,0 0 0,0 0 0,13 0 0,-13 0 0,0 0 0,14 0 0,-1 0 0,0 13 0,-13-13 0,13 0 0,0 0 0,-13 0 0,0 0 0,13-13 0,-13 13 0,14 0 0,-14 0 0,0 0 0,13 0 0,1 0 0,-1 0 0,13 0 0,1 0 0,-1 0 0,0 0 0,1 13 0,-1-13 0,-13 0 0,14 0 0,0 0 0,-14 0 0,0 0 0,0-13 0,14 13 0,-1 0 0,-13 0 0,14 0 0,0 0 0,12 0 0,-12 13 0,-1-13 0,13 13 0,1-13 0,-13 0 0,-1 14 0,14-14 0,-14 0 0,1 0 0,12 0 0,-12 0 0,0 0 0,-1 13 0,14-13 0,-14 0 0,14 0 0,-14 0 0,27 0 0,-26 13 0,12-13 0,-12 0 0,12 0 0,1 0 0,0 0 0,-14-13 0,1 13 0,-1-13 0,14 13 0,-14 0 0,1-14 0,13 14 0,-14 0 0,13 0 0,1 0 0,-14 0 0,15 0 0,-2-13 0,1 13 0,-1 0 0,-12 0 0,13 0 0,-1 0 0,-12-13 0,12 13 0,-12 0 0,12-13 0,-12 13 0,13 0 0,-14 0 0,14-13 0,-1 13 0,-12 0 0,13 0 0,-14 0 0,1 0 0,12-13 0,1 13 0,-14 0 0,1 0 0,13 0 0,-14-14 0,14 14 0,-14 0 0,0 0 0,15 0 0,-2 0 0,-12-13 0,-1 13 0,14 0 0,-14-13 0,14 13 0,-13 0 0,-1-14 0,13 14 0,1 0 0,-1-12 0,-11 12 0,11 0 0,1 0 0,-40 0 0,39 0 0</inkml:trace>
  <inkml:trace contextRef="#ctx0" brushRef="#br0" timeOffset="168621.8605">2500 10676 512,'0'0'0,"0"0"0,0 0 0,0 0 0,0 0 0,13 0 0,-13 0 0,0 0 0,0-14 0,0 14 0,13 0 0,-13 14 0,13-14 0,1 0 0,-1 0 0,-13 0 0,13 0 0,-13 0 0,0 0 0,0 0 0,0 0 0,0 0 0,0 0 0,0 0 0,0 0 0,0 0 0,0 0 0,0 0 0,0 0 0,0 0 0,0 0 0,0 0 0,0 0 0,0 0 0,-13 0 0,13 0 0,0 0 0,0 0 0,0 13 0,0-13 0,13 0 0,-13 13 0,13 1 0,-13-14 0,14 0 0,-1 0 0,-13 0 0,0-14 0,0 14 0,0 0 0,0 0 0,0 0 0,0-13 0,0 13 0,-13 0 0,-1 0 0,1-13 0,13 13 0,0 0 0,-13 13 0,13-13 0,0 0 0,13 27 0</inkml:trace>
  <inkml:trace contextRef="#ctx0" brushRef="#br0" timeOffset="193235.3216">2394 10596 512,'0'0'0,"0"0"0,-13 0 0,13 0 0,0 0 0,0 0 0,0 0 0,0 0 0,0 0 0,13 14 0,-13-14 0,14 13 0,-1-13 0,0 13 0,13-13 0,-12 13 0,-1-13 0,13 0 0,0 13 0,1-13 0,-1 14 0,1-14 0,0 0 0,12 13 0,-12-13 0,12 0 0,1 13 0,0-13 0,-1-13 0,1 13 0,13 13 0,-13-13 0,13 0 0,-14 0 0,27 0 0,-26 0 0,26-13 0,-13 13 0,0 0 0,13 0 0,0 0 0,-13 13 0,14-13 0,-1 0 0,-1 0 0,15 0 0,-14 0 0,0 0 0,14 0 0,-14 0 0,0 0 0,0 0 0,13 0 0,-26 0 0,27 0 0,-27 0 0,13 0 0,0 0 0,-13 0 0,13 14 0,-13-14 0,0 0 0,0 0 0,-14-14 0,2 14 0,-41 0 0,39 0 0</inkml:trace>
  <inkml:trace contextRef="#ctx0" brushRef="#br0" timeOffset="194259.424">3069 10226 512,'0'0'0,"-13"13"0,13-13 0,-13 0 0,-14 13 0,14-13 0,-1 0 0,1 14 0,13-14 0,-13 13 0,13-13 0,-13-13 0,13 13 0,-14 0 0,14 0 0,0 0 0,0 0 0,0 0 0,0 0 0,0 0 0,0 0 0,14 0 0,-1 0 0,-13 13 0,13-13 0,0 0 0,1 13 0,-1-13 0,14 13 0,-1-13 0,0 0 0,14 0 0,-1-13 0,2 13 0,11-13 0,1 13 0,0 0 0,0-13 0,13 13 0,-13 0 0,27-14 0,-28 14 0,14 0 0,14 0 0,-14 0 0,13-13 0,-12 13 0,-1 0 0,0 0 0,27 0 0,-28-13 0,15 13 0,-1 0 0,0 0 0,1 0 0,-14 0 0,13 0 0,1 0 0,-1 0 0,1 0 0,-1 0 0,-13-13 0,14 13 0,-14 0 0,13-13 0,-13 13 0,-66 0 0,66-14 0</inkml:trace>
  <inkml:trace contextRef="#ctx0" brushRef="#br0" timeOffset="284789.4761">12117 11853 512,'0'0'0,"0"0"0,14 0 0,-14 0 0,0 0 0,0 0 0,13 0 0,-13 0 0,13 0 0,0 0 0,0 0 0,1 0 0,-14 13 0,13-13 0,1 0 0,12 13 0,-13 1 0,0-14 0,14 13 0,-14-13 0,0 0 0,13 13 0,1-13 0,0 0 0,-1 13 0,1-13 0,12 0 0,-12 0 0,12-13 0,-13 13 0,15-13 0,-2 13 0,-12 0 0,12-13 0,1-1 0,-13 14 0,-1-13 0,14 13 0,-1-13 0,1 0 0,-1 13 0,2-13 0,11 13 0,-12 0 0,-1 0 0,15 0 0,-15-14 0,1 14 0,-14-13 0,14 13 0,0-13 0,13 0 0,-14 13 0,14-13 0,-13 13 0,13-14 0,-13 14 0,12-13 0,-12 13 0,0 0 0,0 13 0,-40-13 0,39 14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2T19:28:08.251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7011 3439 512,'0'0'0,"0"-13"0,0 13 0,14-13 0,-14 13 0,0 0 0,13-13 0,-13-1 0,13 14 0,-13-13 0,13 0 0,0 0 0,14-1 0,-1 1 0,-13 13 0,14-13 0,-1 0 0,1 0 0,-1 13 0,27 0 0,-13 0 0,-1 0 0,15 0 0,-2 13 0,1 13 0,14-13 0,-15 14 0,-12-1 0,0 14 0,-1-13 0,1 12 0,-13 1 0,-1 0 0,-13-1 0,0 14 0,1-13 0,-14 0 0,-14-1 0,1 1 0,-13 0 0,0-1 0,-1 1 0,-13 0 0,14-14 0,-14 1 0,-26-1 0,26-13 0,-13 1 0,14-14 0,-27-14 0,12 1 0,15 0 0,-27 0 0,13-14 0,0 1 0,0-14 0,0 14 0,14-14 0,-2 0 0,15-13 0,0 1 0,12-1 0,1-14 0,13 14 0,13-13 0,1 13 0,-1 14 0,13-14 0,14 0 0,0 13 0,26 14 0,-13-1 0,26 14 0,0 0 0,14 26 0,13 13 0,0 14 0,13 0 0,-119-40 0,106 53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2T19:40:33.142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F59D56"/>
    </inkml:brush>
  </inkml:definitions>
  <inkml:trace contextRef="#ctx0" brushRef="#br0">7090 8519 512,'-13'0'0,"13"0"0,0 0 0,-13-13 0,0-13 0,0-1 0,0 1 0,-1-14 0,0 0 0,1-12 0,0-2 0,13 2 0,0-1 0,13-13 0,-13 12 0,13-11 0,15-2 0,-15 15 0,13-15 0,0 15 0,14 12 0,-14-13 0,1 27 0,0-1 0,-1 14 0,1-1 0,-14 14 0,0 0 0,13 27 0,-13 0 0,1 12 0,-1 14 0,13 13 0,-13-13 0,1 14 0,-1 12 0,1-14 0,-1 15 0,0-14 0,13 0 0,-12 1 0,-1-1 0,-13-13 0,13-14 0,0 1 0,-13-1 0,0-25 0,0-1 0,0 0 0,13-26 0,-13 0 0,-13-14 0,13 1 0,0-1 0,0-12 0,0 39 0,0-40 0</inkml:trace>
  <inkml:trace contextRef="#ctx0" brushRef="#br0" timeOffset="193">7487 8189 512,'-13'0'0,"0"0"0,-13-13 0,-15 13 0,2 0 0,-14 0 0,-13 0 0,13 13 0,0-13 0,-13 0 0,27 13 0,-15-13 0,15 13 0,-1-13 0,27-13 0,0 13 0,13 0 0,0-13 0</inkml:trace>
  <inkml:trace contextRef="#ctx0" brushRef="#br0" timeOffset="567">7659 7540 512,'0'0'0,"14"0"0,-14 14 0,0-1 0,0 27 0,13 0 0,-13 12 0,13 14 0,0 14 0,0-1 0,1 0 0,-1 14 0,13-13 0,-13-1 0,1 0 0,-1 1 0,1-28 0,-14 14 0,0-26 0,0 0 0,0-13 0,0-14 0,13-13 0,-13 0 0,0-27 0,0 27 0,0-26 0</inkml:trace>
  <inkml:trace contextRef="#ctx0" brushRef="#br0" timeOffset="916">8188 7659 512,'0'0'0,"0"0"0,0 14 0,0-1 0,0 14 0,0-1 0,0 27 0,0 0 0,0 13 0,14 0 0,-14 0 0,13 13 0,0-12 0,-13-1 0,0-14 0,14 2 0,-14-15 0,0 1 0,13-14 0,-13-12 0,0-14 0,0 0 0,0 0 0,13-14 0</inkml:trace>
  <inkml:trace contextRef="#ctx0" brushRef="#br0" timeOffset="1125">8294 8136 512,'0'0'0,"-13"0"0,-13 0 0,-1-14 0,1 14 0,-14 0 0,0 14 0,-12-14 0,12 13 0,-13-13 0,26 13 0,-12-13 0,25 14 0,14-1 0,0-13 0,0 13 0</inkml:trace>
  <inkml:trace contextRef="#ctx0" brushRef="#br0" timeOffset="1657">8242 8321 512,'39'26'0,"1"-12"0,-1 12 0,2-13 0,-15-13 0,-13 27 0,0-27 0,-13 0 0,0 0 0,0-27 0,-13 14 0,0-13 0,13-1 0,-13 0 0,0-12 0,13 12 0,-14-12 0,14-1 0,0 0 0,14 14 0,-1 0 0,0-1 0,0 0 0,13 14 0,1 0 0,-1 13 0,-13 0 0,14 0 0,-14 13 0,0 14 0,0-1 0,-13 0 0,0 14 0,0 0 0,0 0 0,0 13 0,0-13 0,0-1 0,14 1 0,-1 0 0,0-14 0,1 0 0,-1-12 0,13-1 0,1-13 0,-14-13 0,13-1 0,-13 1 0,14-13 0,-13-14 0,-1 0 0,0 0 0,0-12 0,-13 12 0,13-13 0,-13 13 0,0 40 0,13-40 0</inkml:trace>
  <inkml:trace contextRef="#ctx0" brushRef="#br0" timeOffset="1924">9101 7977 512,'0'13'0,"0"13"0,0 14 0,-13-14 0,13 28 0,0-14 0,0-1 0,0 1 0,0 0 0,13-1 0,-13-12 0,13-14 0,1 13 0,-1-26 0,-13 0 0,0 0 0</inkml:trace>
  <inkml:trace contextRef="#ctx0" brushRef="#br0" timeOffset="2099">9062 7897 512,'0'-13'0,"-13"1"0,13 12 0,0-14 0,0 1 0,0-14 0,13 27 0,-13 0 0,13-13 0</inkml:trace>
  <inkml:trace contextRef="#ctx0" brushRef="#br0" timeOffset="2447">9551 7977 512,'13'0'0,"-26"13"0,13-13 0,-26 13 0,-14 0 0,-13 14 0,13-14 0,0 1 0,1-2 0,13 2 0,12-1 0,14 0 0,27 14 0,-1-14 0,0 14 0,28-1 0,-15 0 0,27 1 0,-26 0 0,-1 12 0,-25-12 0,0-1 0,-14 1 0,0-14 0,-28 13 0,2-13 0,-13 1 0,-1-14 0,0 0 0,14-14 0,-14 1 0,40 13 0,-13-26 0</inkml:trace>
  <inkml:trace contextRef="#ctx0" brushRef="#br0" timeOffset="2747">9723 7686 512,'0'0'0,"0"0"0,0 0 0,0 13 0,0 14 0,13-1 0,-13 27 0,13 0 0,0 13 0,1 0 0,13 0 0,-14 14 0,-13-27 0,13 13 0,-13-14 0,13 2 0,-13-28 0,14 14 0,-1-27 0,-13-13 0,0 0 0</inkml:trace>
  <inkml:trace contextRef="#ctx0" brushRef="#br0" timeOffset="2965">9816 8043 512,'0'0'0,"-13"0"0,-28 0 0,15 0 0,0 0 0,-14 0 0,14 0 0,-14 13 0,13-13 0,1 0 0,26 0 0,0 0 0,0 0 0,0 0 0</inkml:trace>
  <inkml:trace contextRef="#ctx0" brushRef="#br0" timeOffset="3172">9935 8030 512,'26'0'0,"14"13"0,-13-13 0,-14 27 0,13-15 0,-13 15 0,0 0 0,-13 13 0,0 12 0,0-25 0,0 25 0,0-25 0,0 0 0,0-1 0,-13-13 0,13-13 0,0 0 0,0 0 0</inkml:trace>
  <inkml:trace contextRef="#ctx0" brushRef="#br0" timeOffset="3347">9948 7858 512,'0'-13'0,"0"0"0,0-1 0,-13 1 0,13 0 0,13 13 0,13-14 0,-26 14 0,13-13 0</inkml:trace>
  <inkml:trace contextRef="#ctx0" brushRef="#br0" timeOffset="3628">10556 7977 512,'0'13'0,"-13"-13"0,13 13 0,-26 0 0,-1 14 0,-25 0 0,11-15 0,2 28 0,-14-13 0,14 0 0,12-1 0,1 0 0,26 1 0,0-1 0,13-12 0,13 12 0,14-13 0,-1 14 0,14-27 0,-13 26 0,13-26 0,0 13 0,-53-13 0,39 0 0</inkml:trace>
  <inkml:trace contextRef="#ctx0" brushRef="#br0" timeOffset="4319">10835 8440 512,'0'0'0,"0"0"0,0 0 0,0-26 0,13 12 0,-13-12 0,0-14 0,0 1 0,0-15 0,0-11 0,0 11 0,0-12 0,-13 13 0,13-13 0,0 13 0,-14 1 0,14 25 0,0-13 0,0 27 0,0 0 0,0 13 0,14 13 0,-1 13 0,0 14 0,0 14 0,13-2 0,-12 1 0,12 0 0,0-1 0,1-12 0,-13 0 0,-14-13 0,13-14 0,-13-13 0,0 0 0,13-13 0,-13-14 0,0-13 0,0 0 0,13-26 0,-26 1 0,13-2 0,0 1 0,0 0 0,0 13 0,13 13 0,0 1 0,1 26 0,-1 0 0,13 13 0,-13 13 0,0 13 0,14 14 0,-1 13 0,-12 13 0,-1 0 0,-13 13 0,13-13 0,1 13 0,-14-12 0,0-14 0,13 0 0,-13-1 0,0-25 0,13 0 0,-13-14 0,13-13 0,-13-13 0,0 13 0,13-14 0</inkml:trace>
  <inkml:trace contextRef="#ctx0" brushRef="#br0" timeOffset="4569">11430 8070 512,'0'0'0,"13"12"0,-13 15 0,0 0 0,0 13 0,-13-14 0,13 27 0,0-13 0,13-14 0,-13 0 0,13 1 0,-13-1 0,13-26 0,-13 0 0,0-13 0,0 0 0,0-27 0,0 1 0,0 39 0,-13-40 0</inkml:trace>
  <inkml:trace contextRef="#ctx0" brushRef="#br0" timeOffset="4694">11404 7911 512,'0'0'0,"0"-39"0,0-1 0,0 13 0,0 0 0,0 14 0,13 0 0,0 0 0,-13 13 0,26 0 0</inkml:trace>
  <inkml:trace contextRef="#ctx0" brushRef="#br0" timeOffset="5617">11628 8056 512,'14'26'0,"-14"14"0,13 14 0,-13-15 0,13 14 0,-13-14 0,13-12 0,-13 0 0,13-14 0,-13-13 0,13 0 0,-13 0 0,14-27 0,-14 14 0,13-26 0,0 12 0,0-13 0,0 14 0,0-14 0,1 14 0,0-1 0,25 14 0,-26-1 0,14 14 0,-14 14 0,13-1 0,-13 14 0,1 13 0,-1-14 0,-13 27 0,0-13 0,0-1 0,0 1 0,0 0 0,0-14 0,13 0 0,-13-12 0,13-1 0,-13-13 0,14 0 0,-1 0 0,14-27 0,-1 14 0,0-13 0,14-14 0,-14 14 0,1-14 0,0 0 0,-14 0 0,0 1 0,-13-1 0,0 0 0,-13 14 0,0 0 0,-1 12 0,1 1 0,-1 13 0,-12 13 0,0 1 0,12-2 0,14 28 0,0 0 0,0 0 0,14-1 0,12 15 0,0-15 0,1 1 0,0-14 0,12 14 0,-12-27 0,12 14 0,1-14 0,-13-13 0,-1 0 0,1 0 0,-1-13 0,-13-1 0,0 1 0,1-13 0,-14 13 0,13-1 0,-13-12 0,0 13 0,0-14 0,0 0 0,0 1 0,13 0 0,-13-1 0,13-12 0,-13 12 0,13-13 0,0 27 0,15-14 0,-15 1 0,13 0 0,-13-1 0,14 14 0,-1-13 0,-13-1 0,14 14 0,-14-14 0,-13 27 0,13-25 0</inkml:trace>
  <inkml:trace contextRef="#ctx0" brushRef="#br0" timeOffset="5883">12898 7302 512,'0'0'0,"13"13"0,0 1 0,-13 12 0,14 1 0,-1-1 0,-13 14 0,13 0 0,-13-1 0,0 1 0,13-13 0,-13-27 0,0 26 0</inkml:trace>
  <inkml:trace contextRef="#ctx0" brushRef="#br0" timeOffset="6091">13017 7501 512,'0'-13'0,"0"26"0,0-13 0,14 26 0,-14-13 0,0 27 0,-14-13 0,14 13 0,0-1 0,0-39 0,-13 13 0</inkml:trace>
  <inkml:trace contextRef="#ctx0" brushRef="#br0" timeOffset="6849">6231 7540 512,'0'0'0,"0"14"0,0-14 0,0 13 0,0 14 0,13-1 0,-13 13 0,13 1 0,0 0 0,1-1 0,-1 1 0,13-13 0,-13 0 0,0-15 0,-13-12 0,14 13 0</inkml:trace>
  <inkml:trace contextRef="#ctx0" brushRef="#br0" timeOffset="7048">6482 7514 512,'0'0'0,"0"0"0,-13 13 0,13 0 0,-13 1 0,-1 26 0,14-1 0,14 27 0,-1 0 0,-13-66 0,26 67 0</inkml:trace>
  <inkml:trace contextRef="#ctx0" brushRef="#br0" timeOffset="22000">13467 6376 512,'0'-13'0,"-13"13"0,13-13 0,-13 13 0,13 0 0,0 0 0,0 0 0,0-14 0,0 14 0,13 14 0,0-14 0,0 13 0,0 0 0,1 14 0,12-1 0,0 0 0,1 1 0,0 12 0,12 15 0,1-15 0,-14 14 0,27 0 0,-13 0 0,13 13 0,0 0 0,13 0 0,0 14 0,13-14 0,1 13 0,-1-12 0,13 12 0,15-13 0,-15 14 0,14-1 0,-14 1 0,28-1 0,-14 0 0,12 0 0,2 14 0,-2-14 0,2 1 0,-2 12 0,-11-13 0,-1-12 0,-14 12 0,14 0 0,-13-12 0,-14-1 0,14-13 0,-28 0 0,-12 0 0,14 0 0,-28-27 0,1 14 0,-1-14 0,-11 14 0,-2-27 0,0 0 0,-13 1 0,1-1 0,-1-13 0,-13 0 0,13 0 0,-13-13 0,0-1 0,13 1 0,-13-13 0,0-1 0,0 1 0,-13-1 0,13-12 0,0-1 0,-13-13 0,0 13 0,-1-26 0,14 13 0,-26-13 0,13 13 0,0 0 0,-14 0 0,13 14 0,1 12 0,13 0 0,-13 15 0,0 12 0,13 0 0,0 26 0,0 0 0,0 14 0,13 13 0,0 13 0,0-13 0,28 27 0,-15-14 0,0 13 0,1-13 0,-14 0 0,0-13 0,-13-13 0,0 0 0,-26-14 0,-1-13 0,-12 0 0,-28-13 0,1 0 0,1-13 0,-29 0 0,2-13 0,-1 12 0,-12 1 0,12 0 0,1 0 0,-1 13 0,13-14 0,80 14 0,-52 0 0</inkml:trace>
  <inkml:trace contextRef="#ctx0" brushRef="#br0" timeOffset="23896">17330 9512 512,'0'0'0,"0"0"0,0-14 0,0-12 0,0-1 0,-13-12 0,13-1 0,-14-13 0,1 0 0,0-13 0,0 13 0,0-13 0,-14 0 0,14 0 0,-14 13 0,14 13 0,0 0 0,13 14 0,0-1 0,0 27 0,0 0 0,13 14 0,0 12 0,14 14 0,13 0 0,-1 26 0,14-13 0,-14 13 0,28 0 0,-27-13 0,12 0 0,1 0 0,-13-27 0,-13 0 0,-1-12 0,-13-14 0,0 0 0,1-14 0,-1-25 0,-26-1 0,13-26 0,0 0 0,0 0 0,0-14 0,0 14 0,13 0 0,-13-13 0,13 26 0,-13-13 0,13 26 0,0-13 0,0 13 0,15 14 0,-15 13 0,-13 13 0,26-14 0</inkml:trace>
  <inkml:trace contextRef="#ctx0" brushRef="#br0" timeOffset="24396">18018 9101 512,'13'0'0,"-13"14"0,0-14 0,13 13 0,1-13 0,-1 13 0,13-13 0,0-13 0,1 13 0,12-13 0,-12-1 0,13-12 0,-27 13 0,14-14 0,-14 1 0,-13-1 0,0 14 0,0-13 0,-13 13 0,-14-1 0,1 1 0,-1 13 0,0 0 0,1 13 0,0 1 0,-1 12 0,14 14 0,0-14 0,13 27 0,0-13 0,26 0 0,1 13 0,-1-27 0,0 14 0,15-1 0,-2-13 0,1-12 0,-1-1 0,1 0 0,0-26 0,-14 0 0,1-1 0,-1-25 0,1-1 0,-27 40 0,13-40 0</inkml:trace>
  <inkml:trace contextRef="#ctx0" brushRef="#br0" timeOffset="24678">18706 8639 512,'0'-14'0,"0"28"0,0-14 0,0 26 0,0 14 0,0 26 0,0-13 0,0 13 0,0 0 0,13 0 0,0-13 0,0 13 0,-13-13 0,13-13 0,14 0 0,-14-14 0,1 0 0,-1-26 0,13 0 0,-12-13 0,-14 13 0,13-13 0</inkml:trace>
  <inkml:trace contextRef="#ctx0" brushRef="#br0" timeOffset="24854">18944 9062 512,'-14'-13'0,"1"-1"0,-13 14 0,0-13 0,-1 0 0,-26 13 0,13 0 0,1 0 0,-1-13 0,14 13 0,-14 0 0,13 0 0,27 0 0,-13 0 0</inkml:trace>
  <inkml:trace contextRef="#ctx0" brushRef="#br0" timeOffset="25394">18758 9009 512,'14'13'0,"26"-13"0,-14 27 0,1-14 0,-1 13 0,0-13 0,14 14 0,-14 13 0,1-14 0,-14 0 0,14 14 0,-14-13 0,13-14 0,-12 13 0,-1-26 0,0 0 0,0 0 0,-13 0 0,0-13 0,0 0 0,13-13 0,-13-1 0,0 0 0,0-12 0,0 13 0,0-1 0,13 14 0,-13-1 0,14 14 0,-14 0 0,27 0 0,-14 14 0,0-1 0,0 14 0,14-1 0,-1-13 0,0 13 0,-13-12 0,1 12 0,12-12 0,-26-14 0,13 0 0,1 0 0,-14 0 0,13-14 0,-13-12 0,0 12 0,14-12 0,-14 0 0,0-1 0,0-13 0,0 14 0,0 13 0,13-14 0,-13 1 0,13 13 0,-13 13 0,13-14 0</inkml:trace>
  <inkml:trace contextRef="#ctx0" brushRef="#br0" timeOffset="25777">19698 8969 512,'13'0'0,"-13"13"0,0-13 0,-13 14 0,0-14 0,-1 13 0,-12 0 0,0 0 0,-1 14 0,0-14 0,14 0 0,0 14 0,13-14 0,0 14 0,0-14 0,26 0 0,1 0 0,0-13 0,12 14 0,-12-14 0,12 0 0,-12-14 0,-1 14 0,-13-26 0,1 13 0,-14-1 0,0-12 0,0-1 0,-14 14 0,-12-13 0,13-1 0,-1 14 0,1 0 0,0-1 0,13 1 0,0 13 0,0 0 0,0 0 0</inkml:trace>
  <inkml:trace contextRef="#ctx0" brushRef="#br0" timeOffset="26026">19989 9181 512,'13'13'0,"1"-13"0,-14 0 0,0 0 0,0 0 0,0 0 0,0-26 0,-14 13 0,14-14 0,0 0 0,-13 1 0,13-14 0,13 14 0,-13-14 0,27 27 0,-14-27 0,0 14 0,14-1 0,-14 1 0,-13 26 0,26-27 0</inkml:trace>
  <inkml:trace contextRef="#ctx0" brushRef="#br0" timeOffset="26384">20372 8374 512,'13'13'0,"-13"14"0,0 12 0,0 1 0,14 13 0,-14 13 0,27 13 0,-27-13 0,13 14 0,-13-1 0,13-13 0,0 14 0,-13-14 0,0 0 0,13-13 0,-13 0 0,0-14 0,0-12 0,0-14 0,14 1 0,-14-14 0,13-14 0,-13-12 0,0 26 0,13-27 0</inkml:trace>
  <inkml:trace contextRef="#ctx0" brushRef="#br0" timeOffset="26717">20730 8877 512,'0'0'0,"-14"0"0,-12 13 0,0 0 0,-1 14 0,14-14 0,-14 13 0,1-13 0,13 14 0,-1-14 0,1 0 0,13 14 0,0-14 0,0 0 0,27 14 0,-14-1 0,27 1 0,0-1 0,12 0 0,1 1 0,14 13 0,-1-14 0,-1 14 0,15 0 0,-80-40 0,53 40 0</inkml:trace>
  <inkml:trace contextRef="#ctx0" brushRef="#br0" timeOffset="130159">13348 6548 512,'0'0'0,"0"0"0,0 13 0,13-13 0,-13 27 0,0-14 0,0 14 0,13-14 0,-13 13 0,0 1 0,13-1 0,-13 0 0,0 1 0,0-14 0,0 14 0,0-14 0,0 14 0,0-1 0,0 0 0,0 14 0,0-14 0,0 1 0,0 13 0,0-14 0,14 14 0,-14-14 0,13 1 0,-13 12 0,13 1 0,-13 0 0,14-14 0,-14 14 0,0 0 0,13-1 0,-13 1 0,13 0 0,0-14 0,-13 1 0,13 13 0,-13-14 0,0 27 0,0-13 0,14-1 0,-14-39 0,13 40 0</inkml:trace>
  <inkml:trace contextRef="#ctx0" brushRef="#br0" timeOffset="130301">13572 8189 512,'0'13'0,"14"13"0,-14 1 0,0 13 0,0-14 0,13 27 0,1-13 0,-14-40 0,0 39 0</inkml:trace>
  <inkml:trace contextRef="#ctx0" brushRef="#br0" timeOffset="130476">13705 8996 512,'0'13'0,"0"0"0,0 14 0,0 12 0,0 1 0,0 0 0,0 0 0,0-40 0,0 26 0</inkml:trace>
  <inkml:trace contextRef="#ctx0" brushRef="#br0" timeOffset="130650">13797 9658 512,'0'0'0,"0"12"0,0 15 0,0-1 0,0 14 0,0-14 0,0 14 0,0-13 0,0-1 0,0-26 0,0 26 0</inkml:trace>
  <inkml:trace contextRef="#ctx0" brushRef="#br0" timeOffset="130825">13877 10133 512,'0'0'0,"0"13"0,13 1 0,-13-14 0,0 13 0,0 0 0,0 14 0,0-14 0,0 13 0,0 1 0,0-14 0,0-13 0,0 13 0</inkml:trace>
  <inkml:trace contextRef="#ctx0" brushRef="#br0" timeOffset="133828">12845 11324 512,'0'0'0,"0"0"0,0-13 0,0 13 0,0 0 0,0 0 0,0 0 0,0-13 0,0 13 0,-13-27 0,13 14 0,-13-14 0,0 0 0,-1 2 0,1-15 0,0 13 0,-1-12 0,14 12 0,-13-13 0,13 1 0,0 13 0,0-14 0,0 13 0,0-12 0,13 12 0,1 14 0,-1-13 0,0 12 0,1 1 0,-1 13 0,13 0 0,1 0 0,-1 13 0,0 13 0,1 1 0,12 13 0,-12-14 0,0 14 0,12 0 0,-25 0 0,12-1 0,0 1 0,-13-14 0,-13 0 0,14-12 0,-14-1 0,0 0 0,0-13 0,0-13 0,0 0 0,0-14 0,-14 1 0,14-14 0,0 0 0,0-12 0,14 12 0,-1-13 0,-13 13 0,14 0 0,12 1 0,-13-1 0,14 14 0,-1-1 0,-13 14 0,13 0 0,1 13 0,-1 13 0,-12 0 0,26 14 0,-14 13 0,0-14 0,-12 27 0,12 0 0,0 0 0,1 0 0,-14-1 0,1 15 0,-1-15 0,0-12 0,-13-1 0,0 1 0,0-13 0,0 0 0,0-14 0,0 0 0,0-13 0,0 0 0,13-13 0,-13-14 0,13 1 0,-13 26 0,0-27 0</inkml:trace>
  <inkml:trace contextRef="#ctx0" brushRef="#br0" timeOffset="134270">13864 10954 512,'-13'0'0,"26"13"0,-13 0 0,13 13 0,-13-12 0,13 26 0,-13-14 0,13 13 0,1-12 0,-14 13 0,13-13 0,0-2 0,-13 2 0,0 0 0,13-14 0,-13 0 0,-13-13 0,13 0 0,0-13 0,-13-14 0,0 1 0,-1-1 0,-12-25 0,13 12 0,0 0 0,-14-13 0,14 13 0,-1-12 0,14 25 0,-13-13 0,13 1 0,-13 12 0,13 1 0,0-14 0,-13 27 0,13-13 0,13 12 0,-13-12 0,0 26 0,0 0 0</inkml:trace>
  <inkml:trace contextRef="#ctx0" brushRef="#br0" timeOffset="134803">14089 11046 512,'0'27'0,"13"12"0,0-12 0,0 13 0,0 0 0,-13-1 0,14-13 0,-14-12 0,13 12 0,-13-26 0,0 13 0,0-13 0,0 0 0,0 0 0,0 0 0,0-13 0,0 13 0,0-13 0,0 0 0,0-1 0,0 1 0,0 0 0,0 13 0,0-14 0,0 14 0,0-13 0,0 13 0,0 0 0,0 0 0,0 0 0,0 0 0,13 0 0,-13 0 0,0 13 0,0-13 0,0 0 0,0 14 0,0-14 0,0 13 0,0-13 0,0 13 0,0-13 0,0 14 0,0-14 0,0 0 0,13 13 0,-13-13 0,0 0 0,0 0 0,0 0 0,0 0 0,0-13 0</inkml:trace>
  <inkml:trace contextRef="#ctx0" brushRef="#br0" timeOffset="135409">14089 11060 512,'0'0'0,"0"0"0,0 0 0,13 0 0,-13 0 0,0 13 0,0-13 0,0 13 0,0 0 0,0 0 0,0 14 0,13-1 0,0 1 0,0 12 0,1-12 0,12 13 0,-13 12 0,1-12 0,-1 13 0,-13-14 0,0 15 0,-13-15 0,-14 1 0,14-1 0,-27-12 0,1-1 0,-1-12 0,-13-1 0,13 0 0,-13-13 0,1-13 0,12 0 0,0-1 0,0-12 0,1-1 0,12 1 0,14 0 0,-13-1 0,26-12 0,0 39 0,0-27 0</inkml:trace>
  <inkml:trace contextRef="#ctx0" brushRef="#br0" timeOffset="135759">14194 11311 512,'0'0'0,"-13"13"0,13-13 0,-13-13 0,0 13 0,-14 0 0,1 0 0,0-13 0,-14 13 0,14 0 0,-1-14 0,-13 1 0,14 13 0,-1-13 0,1-1 0,13 14 0,13 0 0,-13-13 0</inkml:trace>
  <inkml:trace contextRef="#ctx0" brushRef="#br0" timeOffset="136574">14962 10596 512,'0'27'0,"0"12"0,0 15 0,0-1 0,0 13 0,13 0 0,-13 13 0,0-13 0,13 0 0,1 14 0,-1-14 0,-13-13 0,13-1 0,-13-25 0,13 12 0,-13-25 0,0-1 0,0-13 0,-26 0 0,13-27 0,-1 1 0,1-14 0,-14-12 0,-12-15 0,12 15 0,1-15 0,13 2 0,0-1 0,0-1 0,-1 14 0,14 0 0,14 1 0,-1 12 0,0 0 0,13 0 0,1 14 0,25 13 0,-25-1 0,26 14 0,0 0 0,0 14 0,-14 12 0,15 0 0,-15 14 0,-12 0 0,-14 13 0,0-13 0,-26-1 0,0 14 0,-14-13 0,-12-1 0,-15-12 0,15 13 0,-14-14 0,0-13 0,13 14 0,14-14 0,-1 0 0,14-13 0,13 0 0,0 0 0,13-13 0</inkml:trace>
  <inkml:trace contextRef="#ctx0" brushRef="#br0" timeOffset="137007">15637 11006 512,'13'14'0,"-13"-14"0,0 13 0,0 0 0,-26 1 0,-2-1 0,2 13 0,0 0 0,-14 1 0,14 13 0,-1-13 0,1-2 0,13 2 0,-1 0 0,28-1 0,-1-13 0,13 0 0,1 0 0,26-13 0,-14 0 0,28-13 0,-28 0 0,27-13 0,-26 13 0,0-14 0,0 0 0,-27 2 0,0 10 0,-13-10 0,0 11 0,-13-12 0,-14 12 0,1 1 0,-1 0 0,1 0 0,-14 13 0,14-13 0,-1 13 0,27 0 0,-13 0 0</inkml:trace>
  <inkml:trace contextRef="#ctx0" brushRef="#br0" timeOffset="137415">16139 10980 512,'0'0'0,"0"0"0,0 0 0,0 14 0,-13-14 0,0 12 0,-14 2 0,1 12 0,0 1 0,-1-1 0,13 0 0,1 1 0,26 0 0,1-2 0,13-10 0,12 10 0,-12-25 0,12 14 0,1-14 0,0-14 0,-1 1 0,-12 1 0,-1-15 0,-13 14 0,-13-14 0,0 0 0,-13 1 0,-13 0 0,13-1 0,-14 1 0,-12 12 0,12 2 0,0-2 0,1-12 0,26 26 0,-13-13 0</inkml:trace>
  <inkml:trace contextRef="#ctx0" brushRef="#br0" timeOffset="137772">16510 10438 512,'0'0'0,"13"26"0,-13 1 0,0 25 0,13 1 0,0 0 0,0 14 0,-13-2 0,27 2 0,-13-1 0,-1 14 0,0-14 0,0-14 0,0 1 0,0 1 0,-13-15 0,0-13 0,0-12 0,0-1 0,-13-13 0,0-13 0,0-14 0,13 27 0,-26-40 0</inkml:trace>
  <inkml:trace contextRef="#ctx0" brushRef="#br0" timeOffset="140069">15279 9975 512,'0'0'0,"0"0"0,0 0 0,0-14 0,27 14 0,-27-26 0,26 26 0,-13-14 0,14 14 0,-1-13 0,14 0 0,0 13 0,13-13 0,-14-1 0,15 2 0,11 12 0,-12 0 0,0 0 0,0 0 0,-26 0 0,12 0 0,-26 12 0,1 15 0,-1-14 0,-13 0 0,-13 14 0,13-14 0,0 14 0,0-14 0,13 13 0,0-26 0,13 14 0,15-1 0,-2-13 0,1 0 0,12-13 0,2 13 0,-1-14 0,-1 14 0,-12-13 0,13 13 0,0-13 0,0 13 0,-14-13 0,15 26 0,-2-13 0,1 13 0,-13 0 0,0 1 0,0 12 0,-14-13 0,0 14 0,1 12 0,-1-12 0,14 0 0,-13 12 0,25 1 0,-12-1 0,13 1 0,26 0 0,-13 0 0,0 13 0,27-14 0,-27 1 0,0 0 0,1-1 0,-15 1 0,1 0 0,-13-14 0,-13 14 0,-14 0 0,0-1 0,0 14 0,-13-13 0,14 13 0,-1 0 0,-13 13 0,13-1 0,0-11 0,0 12 0,0 0 0,1 0 0,-14-13 0,0 13 0,-14-13 0,1-13 0,-26-1 0,-1 1 0,-27-13 0,15-1 0,-14-13 0,0 14 0,13-14 0,13 13 0,14-12 0,-1-1 0,27 13 0,0 1 0,0-14 0,0 27 0,0-14 0,0 1 0,0 13 0,-26-14 0,-14 14 0,0-14 0,-26 0 0,-13 14 0,-14-13 0,-12-1 0,-15-12 0,1 12 0,0 14 0,0-27 0,-13 13 0,26 1 0,0-14 0,0 14 0,27-14 0,13 0 0,0-13 0,26 13 0,-13-13 0,13 0 0,1 0 0,-1-13 0,1 13 0,-15 0 0,1 0 0,-26-13 0,13 26 0,-27-13 0,0 0 0,1 13 0,-14 13 0,0-12 0,0-1 0,-12 0 0,-2 1 0,2-14 0,12 13 0,-14-13 0,15 13 0,-1-13 0,0-13 0,0 13 0,14-13 0,-1-1 0,0 1 0,1-14 0,12 1 0,1 0 0,-14-1 0,14-13 0,-14 1 0,14 12 0,-13-12 0,12 12 0,-12-12 0,12-15 0,1 28 0,-1-27 0,-12 14 0,13-1 0,-1 0 0,1 0 0,-1 1 0,1 12 0,0-13 0,12 14 0,14-14 0,1 14 0,12-14 0,13-13 0,1 1 0,12-2 0,28-12 0,-1 0 0,27-13 0,0 0 0,-1 0 0,27-15 0,-12 15 0,-2 13 0,14-13 0,-13 13 0,-26 12 0,13 2 0,-27 12 0,0 13 0,-13 14 0,-13 0 0,0 13 0,-1 0 0,1 0 0,13 13 0,0-13 0,13 13 0,14-26 0,25 0 0,1 0 0,14 0 0,25-14 0,-12 1 0,12-1 0,14 1 0,0-14 0,0 14 0,-14-14 0,14 13 0,0 1 0,-13-14 0,-1 14 0,-13-1 0,14 1 0,-14 0 0,1 12 0,-14 1 0,-13 0 0,13 13 0,-13 0 0,-13 0 0,12 0 0,-11 0 0,-2 13 0,1-13 0,-1 0 0,1 0 0,0 0 0,13-13 0,0-1 0,-1 14 0,2-26 0,12 13 0,13-1 0,1-12 0,-1 0 0,14 12 0,-14-12 0,13 0 0,1 12 0,12-12 0,-12 12 0,13 1 0,-13 0 0,-1 0 0,-92 13 0,93 0 0</inkml:trace>
  <inkml:trace contextRef="#ctx0" brushRef="#br0" timeOffset="155461">13626 2620 512,'0'0'0,"0"-15"0,0 15 0,0 15 0,0-15 0,0 12 0,0 28 0,13-13 0,-13 39 0,0-13 0,13 13 0,-13 14 0,13-15 0,-13 1 0,14 14 0,-1-14 0,-13 0 0,0 13 0,0-26 0,13 14 0,-13-1 0,13-14 0,-13 2 0,13-1 0,-13-14 0,14-12 0,-1-1 0,0-13 0,-13 0 0,13-13 0,-13-26 0,0 0 0,0-14 0,0 40 0,0-40 0</inkml:trace>
  <inkml:trace contextRef="#ctx0" brushRef="#br0" timeOffset="156234">13572 2566 512,'0'-13'0,"14"0"0,13-1 0,-14 1 0,26-13 0,1 13 0,13 0 0,0-1 0,26 14 0,0-13 0,1 13 0,-1-13 0,14 13 0,0 0 0,13 13 0,-1-13 0,1 13 0,0 1 0,0-1 0,-14 0 0,-12 0 0,-14 0 0,-13-13 0,-27 13 0,-13-13 0,-13 0 0,0 0 0,0 14 0,0-14 0,0 13 0,-13 14 0,0-14 0,0 39 0,13 2 0,13 12 0,0-1 0,0 29 0,27-15 0,0 13 0,13 1 0,-14 0 0,-12-1 0,13 1 0,-14-14 0,-13 0 0,-13-25 0,-13-1 0,-13-14 0,-14-12 0,0-1 0,-26-13 0,-14-13 0,-12-13 0,-14 0 0,0-14 0,0 14 0,-25-13 0,11 13 0,2-1 0,-2-12 0,27 26 0,1-13 0,26 13 0,-1 0 0,15 0 0,12 0 0,1 0 0,25 0 0,14 0 0,-13 0 0</inkml:trace>
  <inkml:trace contextRef="#ctx0" brushRef="#br0" timeOffset="157108">13903 2830 512,'0'14'0,"-13"-14"0,13 26 0,0 1 0,0 0 0,13-1 0,-13 13 0,0 1 0,14 0 0,-14-14 0,0 1 0,13-1 0,-13 1 0,13-14 0,-13 0 0,13-13 0,0 13 0,1 1 0,13-14 0,-1 0 0,14 0 0,-1 13 0,14-13 0,-13 0 0,13 0 0,0 13 0,12-13 0,-24 0 0,11 0 0,1 13 0,0-13 0,-13 0 0,0-13 0,-14 13 0,0-13 0,-12 0 0,-1 13 0,0-27 0,-13 1 0,0-1 0,-13-13 0,13 1 0,-13-1 0,-1-13 0,1 14 0,0-1 0,13 0 0,0 13 0,0 2 0,0-2 0,0 14 0,0 13 0,0-14 0,0 14 0,-13 0 0,0 0 0,-27 0 0,0-13 0,-26 13 0,0 0 0,-1 0 0,2 0 0,-15 13 0,14 1 0,-13-1 0,26 0 0,-14 1 0,15 11 0,-1-11 0,13-1 0,0 0 0,40-13 0,-26 0 0</inkml:trace>
  <inkml:trace contextRef="#ctx0" brushRef="#br0" timeOffset="158689">14287 3122 512,'0'0'0,"0"0"0,0-14 0,0 14 0,0 0 0,0 0 0,0-13 0,0 0 0,-13 0 0,13 13 0,-13-26 0,0 12 0,-14 1 0,14 0 0,-14-1 0,1 1 0,-14 1 0,14-2 0,-1 14 0,-12-13 0,-1 13 0,13 0 0,-12 13 0,12-13 0,-12 14 0,12-2 0,-13 15 0,14-14 0,-14 0 0,14 1 0,-1-2 0,-12 2 0,-1-1 0,0-13 0,1 13 0,-1-13 0,-13 13 0,0-13 0,0 14 0,-13-14 0,0 0 0,-13 0 0,-1-14 0,1 14 0,-14 0 0,14 0 0,-1 0 0,1 0 0,0 14 0,-1-1 0,1-13 0,-14 13 0,14 1 0,-1 12 0,1-13 0,-14 14 0,14-14 0,-1 13 0,-12-12 0,0 12 0,-1-13 0,-12 14 0,12-14 0,-13-13 0,0 26 0,0-26 0,0 14 0,-13-1 0,0-13 0,13 13 0,-13-13 0,13 13 0,1 1 0,12 12 0,-13-13 0,13 14 0,1-1 0,-1 1 0,14-1 0,-1 0 0,14 14 0,0 0 0,0-13 0,13 12 0,0 1 0,1 13 0,11-14 0,-11 1 0,-1 0 0,13-14 0,0 14 0,-13-14 0,14 1 0,-14-1 0,14 1 0,-15 0 0,1-1 0,1-13 0,12 14 0,-27-14 0,15 13 0,-14-13 0,-1 0 0,14 1 0,1-1 0,12-13 0,-13 13 0,13 1 0,1-14 0,12 0 0,-12 0 0,12 0 0,0 0 0,14 0 0,0-14 0,13 14 0,-13-13 0,0 0 0,13-1 0,0 1 0,0 0 0,0 0 0,0 0 0,0 0 0,0-1 0,0 14 0,0-13 0,0 0 0,0 13 0,13-14 0,-13 14 0,0 0 0,0 0 0,-13 0 0,13 0 0,0 14 0,-14-1 0,1 0 0,-13 1 0,0 12 0,26-13 0,-14 13 0,1 1 0,-1 0 0,14-14 0,-13 13 0,13-13 0,0 0 0,0 1 0,0 12 0,0-26 0,13 14 0,1-14 0,-1 13 0,1-13 0,-1 0 0,13 0 0,14 13 0,-14-13 0,14 0 0,0 14 0,13-14 0,-1 12 0,1 15 0,0-1 0,13 0 0,-66-26 0,53 27 0</inkml:trace>
  <inkml:trace contextRef="#ctx0" brushRef="#br1" timeOffset="235924">15914 2950 512,'13'0'0,"-13"0"0,-13-13 0,0 0 0,0-1 0</inkml:trace>
  <inkml:trace contextRef="#ctx0" brushRef="#br1" timeOffset="236058">15862 2830 512,'0'0'0,"0"0"0,0 0 0,0 0 0,0-12 0,0-1 0,13-1 0,-13 1 0,0 0 0,0 13 0,13-14 0</inkml:trace>
  <inkml:trace contextRef="#ctx0" brushRef="#br1" timeOffset="236217">16007 2699 512,'0'13'0,"13"-13"0,-13 0 0,0-13 0,27 13 0,-14 0 0,0-14 0,14 14 0,-27 0 0,13-13 0</inkml:trace>
  <inkml:trace contextRef="#ctx0" brushRef="#br1" timeOffset="236373">16285 2765 512,'0'0'0,"0"13"0,13-13 0,-13 0 0,0 13 0,13 1 0,-13 11 0,13 2 0,0 0 0,14-1 0,-27-26 0,0 27 0</inkml:trace>
  <inkml:trace contextRef="#ctx0" brushRef="#br1" timeOffset="236531">16470 3347 512,'0'0'0,"13"13"0,-13 13 0,13-12 0,1 12 0,12 14 0,-13-14 0,-13-26 0,0 27 0</inkml:trace>
  <inkml:trace contextRef="#ctx0" brushRef="#br1" timeOffset="236714">16404 3810 512,'0'0'0,"0"0"0,0 26 0,0-26 0,0 27 0,0-14 0,-14 0 0,14 14 0,-13-14 0,13-13 0,0 27 0</inkml:trace>
  <inkml:trace contextRef="#ctx0" brushRef="#br1" timeOffset="238736">16086 4061 512,'0'0'0,"0"0"0,-13 0 0,13 0 0,-26 0 0,-1 0 0,0 0 0,-12 0 0,-14 0 0,14 13 0,-14-13 0,13 0 0,-26 0 0,13 0 0,-14 14 0,1-14 0,14 0 0,-28 0 0,14 13 0,0-13 0,-14 0 0,1 0 0,0 0 0,-1-13 0,1 13 0,-1-14 0,-12 14 0,13-13 0,-1 0 0,1 0 0,-1 0 0,1-1 0,0 1 0,12 0 0,2-1 0,-1 2 0,12-2 0,1 1 0,14 0 0,-1 13 0,13-14 0,1 1 0,-14 0 0,27 0 0,-13-1 0,13 14 0,-14-13 0,1-13 0,13 13 0,-14-14 0,0 1 0,1-1 0,-14 14 0,14-27 0,0 0 0,-1 1 0,0-14 0,-12 0 0,12 0 0,1 0 0,13-13 0,0 13 0,-14-26 0,14 26 0,0-14 0,13 1 0,0 1 0,0 11 0,0-11 0,13 11 0,0 2 0,0-2 0,1 14 0,12 15 0,-26-15 0,13 13 0,0 1 0,0 0 0,1 12 0,-1 1 0,0 0 0,-13-1 0,13 2 0,-13 12 0,14 0 0,-1 0 0,0 0 0,1 0 0,12 0 0,0 0 0,14 0 0,-1 0 0,15 0 0,12-14 0,-13 14 0,26-13 0,0 13 0,14-13 0,0 13 0,-1-14 0,27 1 0,-12 13 0,-2 0 0,28 0 0,-28 0 0,27 13 0,-26-13 0,13 14 0,1-1 0,-15 0 0,1 1 0,-13-14 0,-28 12 0,2 2 0,-14-14 0,-14 0 0,-25 13 0,-1-13 0,0 0 0,-13 0 0,0 0 0,0 13 0,-13 14 0,13 12 0,-13 1 0,13 12 0,0 15 0,0 12 0,13 0 0,0 1 0,14 13 0,-1-1 0,-12 1 0,-1 0 0,0-1 0,0-12 0,-13 12 0,0-13 0,0 1 0,-13-14 0,0 0 0,0 0 0,-1-12 0,1-2 0,13-12 0,0-40 0,-13 40 0</inkml:trace>
  <inkml:trace contextRef="#ctx0" brushRef="#br1" timeOffset="247139">15729 4193 512,'0'0'0,"0"0"0,0 0 0,0 0 0,0 0 0,13 0 0,-13 14 0,0-1 0,13 0 0,1 14 0,-1 12 0,14 1 0,-14-13 0,0 12 0,0 1 0,1 0 0,-14 0 0,13-1 0,0 1 0,0 12 0,13-12 0,-12 0 0,12-1 0,-26 1 0,26 13 0,-12 0 0,13 0 0,-14 0 0,0 0 0,0 0 0,0-1 0,14 2 0,-14-1 0,13-1 0,-13 1 0,14 13 0,-13-12 0,-1 12 0,0-14 0,13 1 0,-12 0 0,-1 0 0,13 0 0,0 13 0,1-13 0,-14 13 0,0 0 0,14 13 0,-13-12 0,12 12 0,-13-12 0,13-2 0,-12 1 0,12 14 0,0-14 0,-13 0 0,15 1 0,-2 12 0,0 0 0,-13-13 0,14 14 0,12-14 0,-12 13 0,-1-13 0,1 14 0,0-1 0,-1-13 0,13 14 0,-12-1 0,-1 0 0,1 1 0,13-1 0,-14 0 0,-13-13 0,14 14 0,-1-1 0,0-13 0,-12 1 0,12-1 0,-13-13 0,1 0 0,-1-14 0,0 1 0,1 0 0,-1-14 0,-13-12 0,13-1 0,-13 0 0,0-13 0,0 0 0,0 0 0,0-13 0,0 0 0,0-14 0,13 1 0,-13-1 0,0 1 0,13-1 0,-13 1 0,14-1 0,-14 1 0,13-14 0,0 27 0,-13-13 0,13 12 0,-13 1 0,13 0 0,-13 13 0,13 0 0,-13 0 0,0 13 0,0 0 0,0 14 0,0-1 0,-13 14 0,13-14 0,-13 14 0,13 0 0,-13-14 0,13 1 0,-13-1 0,-14-13 0,14-13 0,-13 0 0,13 0 0,-14-13 0,0 0 0,-12-13 0,12-14 0,-12 0 0,12 0 0,-12 1 0,12-1 0,27 40 0,-27-40 0</inkml:trace>
  <inkml:trace contextRef="#ctx0" brushRef="#br1" timeOffset="268771">18216 8228 512,'27'-13'0,"-14"13"0,27-13 0,-14 0 0,0 0 0,1 13 0,0-14 0,-1 1 0,0 13 0,14-13 0,0 13 0,-40 0 0,52 0 0</inkml:trace>
  <inkml:trace contextRef="#ctx0" brushRef="#br1" timeOffset="268962">19301 8149 512,'-26'0'0,"91"-13"0,-65 13 0,67 0 0,12 0 0,-13 0 0,14 0 0,-1 0 0,0 13 0,-12-13 0,12 0 0,-79 0 0,66 0 0</inkml:trace>
  <inkml:trace contextRef="#ctx0" brushRef="#br1" timeOffset="269670">20439 8228 512,'53'13'0,"13"14"0,13 0 0,0-1 0,0 0 0,1 14 0,-1 13 0,1 0 0,-14 0 0,0 0 0,-12 0 0,-15 13 0,1-13 0,-14 13 0,0 0 0,1 0 0,0 0 0,-27 14 0,13-14 0,-13 13 0,-13 0 0,-1 1 0,1-14 0,-14 13 0,-12-25 0,-14 11 0,0-11 0,0-2 0,-26 1 0,13-13 0,-14-1 0,-12-12 0,-1 13 0,1-14 0,-15 1 0,2-14 0,-14 0 0,0 13 0,-14-12 0,1-14 0,13 13 0,-27 0 0,27-13 0,-13 0 0,0 0 0,-1 0 0,15-13 0,-15 0 0,-13-1 0,28 1 0,-2-13 0,2-1 0,-2 14 0,1-26 0,27-1 0,-28 0 0,28 1 0,-14-1 0,14 0 0,-1-13 0,0 13 0,14-12 0,-14-1 0,27 0 0,0 0 0,13 0 0,14-13 0,-1 13 0,0 0 0,27 0 0,-1 0 0,1-13 0,26 13 0,1-13 0,13 13 0,12-13 0,1 13 0,12 13 0,-52 40 0,53-39 0</inkml:trace>
  <inkml:trace contextRef="#ctx0" brushRef="#br1" timeOffset="270884">18481 8189 512,'0'0'0,"0"-13"0,-13-14 0,13-13 0,0 13 0,-14-12 0,14-1 0,0 1 0,-13-14 0,13 14 0,0-15 0,0 1 0,13 14 0,-13-14 0,0-13 0,0 13 0,0-13 0,0-1 0,0-12 0,0 0 0,-13-1 0,0-12 0,0-1 0,0 0 0,-1-12 0,-13 12 0,-12-26 0,13 13 0,-14-13 0,0 0 0,0 0 0,-13 13 0,1-13 0,-1-13 0,0 26 0,-13-13 0,0 0 0,-14 0 0,14 13 0,-13 0 0,12-13 0,-12 26 0,-14-13 0,14 14 0,-14-1 0,1 1 0,0 12 0,-1 1 0,14 0 0,-14 12 0,13 15 0,1-1 0,13 0 0,0 0 0,-1 13 0,14 14 0,1-14 0,25 13 0,-12 14 0,26-13 0,-1 26 0,1-13 0,13-1 0,0 14 0,0-13 0,0 13 0,13 0 0,1 0 0,12-13 0,14 13 0,-14 0 0,40 0 0,-26 0 0,26 0 0,0 0 0,-13 13 0,13-13 0,0 0 0,-13 13 0,-13 1 0,13-14 0,-40 0 0,0 0 0,0 0 0,-26 0 0,0 0 0,0 0 0,-40 0 0,0 0 0,13-14 0,-26 14 0,14 14 0,-2-14 0,15 13 0,-1 13 0,1-13 0,25 14 0,1 13 0,-1 12 0,14 2 0,0-2 0,14 1 0,-1 13 0,14 1 0,-1 12 0,14-13 0,-1 14 0,-39-80 0,26 79 0</inkml:trace>
  <inkml:trace contextRef="#ctx0" brushRef="#br1" timeOffset="318990">13401 6561 512,'0'14'0,"0"-1"0,13 0 0,-13 0 0,27 14 0,-27-1 0,13 1 0,0-1 0,0 0 0,0 14 0,-13 0 0,27 13 0,-1 0 0,-13 0 0,14 0 0,-14 0 0,14 0 0,-1-1 0,1 1 0,-14 0 0,13 0 0,14 13 0,-14-13 0,1 13 0,0 1 0,-1-1 0,13 13 0,1-13 0,0 13 0,0-12 0,13 12 0,-14-13 0,14 1 0,0 12 0,-13-13 0,-1 0 0,14 0 0,1-13 0,-2 13 0,-12-13 0,12 0 0,-12 13 0,14-13 0,-15 0 0,1-13 0,-1 13 0,-13-14 0,2 1 0,11 0 0,-13-14 0,1 14 0,-14-13 0,13-14 0,-12 13 0,-1 0 0,0-12 0,-13-1 0,0 0 0,14-13 0,-14 0 0,0 14 0</inkml:trace>
  <inkml:trace contextRef="#ctx0" brushRef="#br1" timeOffset="320496">16047 9274 512,'0'0'0,"13"0"0,-13 0 0,0 0 0,-13 13 0,0-13 0,-1 0 0,-13 0 0,1 0 0,-27 0 0,14 13 0,-14-13 0,0 0 0,-13-13 0,0 13 0,-1-13 0,-12-1 0,13 14 0,-14-13 0,1 0 0,-1-1 0,-12 14 0,26-12 0,-14 12 0,14-14 0,1 14 0,11-13 0,1 13 0,1 0 0,25-13 0,1 13 0,12 0 0,1 0 0,13 13 0,0-13 0,13 0 0,-13 0 0,14 0 0,-1 0 0,14 0 0,-14 13 0,0-13 0,0 0 0,-13 14 0,13-14 0,-13 12 0,13 2 0,-13 12 0,0 1 0,0 12 0,0 1 0,-13 0 0,13-1 0,-13 14 0,0 0 0,0-13 0,-14 12 0,14 2 0,0-14 0,-1 12 0,1-12 0,13-13 0,0 12 0,0-13 0,0 1 0,0 0 0,0-14 0,0 13 0,13-13 0,1 1 0,12-1 0,1 0 0,-1 0 0,0-13 0,14 13 0,-1 1 0,2-14 0,11 13 0,1-13 0,14 26 0,-1-26 0,13 14 0,-13-14 0,14 13 0,-1 0 0,14 1 0,-1-1 0,1 0 0,-14 0 0,14-13 0,-14 13 0,0 14 0,14-14 0,-27-13 0,1 13 0,-1 0 0,-1-13 0,-25 14 0,0-14 0,13 0 0,-40-14 0,14 14 0,-14-13 0,0 13 0,0-13 0,-13-13 0,13-1 0,-13 1 0,0-14 0,0-13 0,0 13 0,0-13 0,0-13 0,-13 0 0,13 0 0,-13-13 0,0-1 0,13 14 0,-27-13 0,14 12 0,0 2 0,0 11 0,-13-11 0,12 25 0,-13-13 0,1 27 0,-1-1 0,1 0 0,-13 14 0,39 13 0,-14 0 0</inkml:trace>
  <inkml:trace contextRef="#ctx0" brushRef="#br1" timeOffset="321514">12898 5794 512,'0'0'0,"0"0"0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2T19:51:30.966"/>
    </inkml:context>
    <inkml:brush xml:id="br0">
      <inkml:brushProperty name="width" value="0.05292" units="cm"/>
      <inkml:brushProperty name="height" value="0.05292" units="cm"/>
      <inkml:brushProperty name="color" value="#F59D56"/>
    </inkml:brush>
    <inkml:brush xml:id="br1">
      <inkml:brushProperty name="width" value="0.05292" units="cm"/>
      <inkml:brushProperty name="height" value="0.05292" units="cm"/>
      <inkml:brushProperty name="color" value="#C0504D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4709 2474 512,'-13'0'0,"13"0"0,-13 0 0,-14 13 0,27-13 0,-13 0 0,0 0 0,0 0 0,0 0 0,-14 0 0,0-13 0,14 13 0,-13 0 0,-1 0 0,1 0 0,0 0 0,-15 0 0,15 0 0,0 0 0,-14 0 0,1 0 0,-1 0 0,0 0 0,0 0 0,1 0 0,-1 0 0,-13 0 0,13-13 0,-13 13 0,14 0 0,-14 0 0,0 0 0,0 0 0,0-14 0,1 14 0,-2-13 0,-12 13 0,13-13 0,-13 13 0,13-14 0,0 14 0,-13 0 0,13 0 0,-13-12 0,13 12 0,-13 0 0,13 0 0,0 0 0,-13 0 0,13 0 0,0 0 0,0 0 0,0 0 0,0 0 0,14 0 0,-1 0 0,1 12 0,12-12 0,13 0 0,1 14 0,0-14 0,0 13 0,13-13 0,0 0 0</inkml:trace>
  <inkml:trace contextRef="#ctx0" brushRef="#br0" timeOffset="923">4709 2844 512,'0'0'0,"0"0"0,0 13 0,-13-13 0,13 13 0,-13-13 0,0 0 0,-1 0 0,1 0 0,0 0 0,-27 0 0,13 0 0,1 0 0,-13-13 0,12 13 0,-12 0 0,-2 0 0,2 0 0,-14 0 0,14 0 0,-14 0 0,13 0 0,-13 0 0,0 0 0,-14 0 0,28 13 0,-27-13 0,13 0 0,0 0 0,0 0 0,-13 0 0,14 0 0,-2 0 0,1 0 0,1 0 0,-2 0 0,-12 0 0,14 0 0,-1 0 0,-1-13 0,-12 13 0,27 0 0,-27 0 0,26-13 0,-13 13 0,13 0 0,-12 0 0,11 0 0,15 0 0,-13 0 0,12 13 0,1-13 0,-1 13 0,27-13 0,-13 0 0</inkml:trace>
  <inkml:trace contextRef="#ctx0" brushRef="#br0" timeOffset="17613">2460 4485 512,'14'0'0,"-14"0"0,26 0 0,-13 0 0,0-14 0,0 1 0,1 0 0,-1-1 0,0 1 0,0-14 0,1 15 0,12-1 0,1 13 0,-14-14 0,13 28 0,14-14 0,-1 13 0,-11-1 0,11 2 0,1-1 0,-14-13 0,14 0 0,-1 13 0,-12-26 0,13 13 0,-14 0 0,14-13 0,12 13 0,-25-14 0,13 2 0,-14 12 0,14-13 0,13 13 0,-27 0 0,27-14 0,-13 14 0,13 14 0,-14-14 0,15 0 0,-2 13 0,1-1 0,0-12 0,0 0 0,0 0 0,-13 0 0,12 0 0,2-12 0,-15 12 0,14-13 0,-13-1 0,13 14 0,0 0 0,-1 0 0,-12 0 0,13 0 0,0 0 0,0 0 0,-14 0 0,15-13 0,-1 13 0,-1 0 0,-12 0 0,13 0 0,-13 0 0,13-13 0,-1 13 0,-11 0 0,11 0 0,-12-14 0,13 14 0,-14 0 0,15 0 0,-15 0 0,1 0 0,-1 14 0,15-14 0,-15 13 0,14 0 0,-14-13 0,14 0 0,-13 14 0,0-14 0,0 0 0,-1 0 0,1 0 0,0 0 0,-1 0 0,1 0 0,0 0 0,-14-14 0,14 14 0,-13-13 0,-1 13 0,13 0 0,-12 0 0,-1-13 0,1 13 0,0 0 0,-1 0 0,14-14 0,-14 14 0,13 0 0,-25-13 0,26 13 0,-14 0 0,14 0 0,-14 0 0,14 0 0,-14 0 0,0-13 0,15 13 0,-41 0 0,26 0 0</inkml:trace>
  <inkml:trace contextRef="#ctx0" brushRef="#br0" timeOffset="40468">2646 5318 512,'0'0'0,"0"0"0</inkml:trace>
  <inkml:trace contextRef="#ctx0" brushRef="#br0" timeOffset="40509">2646 5331 512,'0'0'0,"0"0"0</inkml:trace>
  <inkml:trace contextRef="#ctx0" brushRef="#br0" timeOffset="40851">2050 6694 512,'0'-14'0,"-13"14"0,13 0 0,0 0 0,0 0 0,0 0 0,0 0 0,-26-13 0,26 13 0,0 0 0,0 0 0,0 0 0,-14-13 0,14 13 0,0 0 0,0 0 0,-13-13 0,13 13 0,0 0 0,-14 0 0,14 0 0,-13-13 0,0-1 0,0 1 0,0 0 0,0 13 0,13 0 0,0-13 0</inkml:trace>
  <inkml:trace contextRef="#ctx0" brushRef="#br0" timeOffset="41455">2447 4815 512,'0'0'0,"0"0"0,0 14 0,0-14 0,-13 13 0,13-13 0,0 26 0,-13-26 0,0 26 0,13-12 0,-14-1 0,1 14 0,13-15 0,-14 15 0,1-14 0,13 27 0,-13-27 0,0 14 0,13 12 0,-13-25 0,13 12 0,13 0 0,-13 1 0,13 0 0,0-1 0,0-13 0,1 14 0,-1-1 0,14 1 0,-1-14 0,-13 0 0,14 0 0,-1 14 0,0-14 0,1 0 0,-1-13 0,-26 0 0,14 13 0</inkml:trace>
  <inkml:trace contextRef="#ctx0" brushRef="#br0" timeOffset="49512">10371 5649 512,'0'0'0,"0"0"0,0 13 0,0-13 0,0 0 0,0 0 0,0 0 0,0 0 0,0 0 0,-13 0 0,13 0 0,-13-13 0,-1 13 0,14 0 0,-13 0 0,0 0 0,0 0 0,13 0 0,-13 0 0,-14 0 0,14 0 0,0 0 0,0 13 0,-14-13 0,0 0 0,1 0 0,13 0 0,-14 0 0,14 0 0,-13 0 0,0 0 0,12 0 0,1 0 0,-27 0 0,14 0 0,12 0 0,-12 0 0,0 0 0,-1 0 0,1 0 0,-1-13 0,0 13 0,1 0 0,0 0 0,-1 0 0,1 0 0,0 0 0,13-14 0,-15 14 0,2 0 0,13 0 0,13 0 0,-26 0 0</inkml:trace>
  <inkml:trace contextRef="#ctx0" brushRef="#br0" timeOffset="76719">2513 6271 512,'-13'0'0,"13"0"0,0 0 0,0 0 0,0 0 0,0 0 0,0 0 0,0 0 0,0 0 0,13 0 0,-13 0 0,13 0 0,-13 0 0,27-14 0,-14 14 0,0 0 0,14 0 0,-1 0 0,1 0 0,-1 0 0,1 0 0,12 0 0,-13 0 0,15 0 0,-2 0 0,-12 0 0,12 14 0,-12-14 0,12 0 0,-12 0 0,0 0 0,-1 0 0,-13 13 0,0-13 0,14 0 0,-14 0 0,0 0 0,0 0 0,0 0 0,-13 0 0,0 0 0,0 13 0,0-13 0,-13 14 0,13-2 0,-13 1 0,-13 1 0,12-1 0,14 0 0,-13 1 0,0-1 0,13 0 0,-13-13 0,13 0 0,0 13 0,0-13 0,0 0 0,0 0 0,13-13 0,-13 13 0,13-13 0,0 0 0,1-1 0,12 1 0,-13 0 0,0-1 0,-13 14 0,0-13 0,0 13 0,0-12 0,0-2 0,0 14 0,0-13 0,0 0 0,-13-1 0,0 1 0,0-14 0,-14 14 0,1 13 0,13-13 0,0-1 0,-14 2 0,14 12 0,0-13 0,-1 13 0,1-14 0,0 14 0,0 0 0,-1 0 0,1-13 0,13 13 0,-13-14 0,13 14 0,0-13 0</inkml:trace>
  <inkml:trace contextRef="#ctx0" brushRef="#br0" timeOffset="84631">5688 6046 512,'0'0'0,"13"13"0,-13-13 0,0 0 0,0 0 0,0 0 0,14-13 0,-1 13 0,0 0 0,0 0 0,0 0 0,14 0 0,0 0 0,-1 0 0,14 13 0,-1-13 0,-12 0 0,12-13 0,15 13 0,-2 0 0,1 0 0,0-14 0,0 14 0,13 0 0,14 0 0,-1-13 0,0 13 0,1-13 0,12 13 0,1 0 0,-1 0 0,1 0 0,0 0 0,-1-14 0,14 14 0,-14 0 0,1 0 0,13 0 0,-13-13 0,-1 13 0,1 0 0,13 0 0,-13 0 0,-14 0 0,14 0 0,-1 0 0,1 0 0,-14-13 0,-13 13 0,14 0 0,-1 0 0,1 0 0,-15 0 0,1 13 0,1-26 0,-14 13 0,13 13 0,-14-13 0,-11 0 0,25 0 0,-27 0 0,14 0 0,-13 0 0,0 13 0,-1-13 0,-12 0 0,12 0 0,-13 0 0,15 14 0,-15-14 0,0 0 0,-26 0 0,27 13 0</inkml:trace>
  <inkml:trace contextRef="#ctx0" brushRef="#br0" timeOffset="96122">11932 7594 512,'0'0'0,"0"0"0,13 0 0,-13 0 0,14 0 0,-14 0 0,13 0 0,13 0 0,-26 0 0,27 0 0,-14 0 0,14 0 0,-14 0 0,0 0 0,0-14 0,14 14 0,-14 0 0,13 0 0,1 0 0,13 14 0,-14-14 0,14 0 0,-14 0 0,14 0 0,0 0 0,-1 13 0,1-13 0,13 0 0,-14 13 0,2-13 0,-2 0 0,14 0 0,-14 0 0,1 0 0,13 0 0,0 13 0,-13-13 0,-1 0 0,1 0 0,26 0 0,-26 0 0,13 14 0,-13-14 0,-1 0 0,1 0 0,-14 0 0,-26 0 0,27 0 0</inkml:trace>
  <inkml:trace contextRef="#ctx0" brushRef="#br0" timeOffset="96745">13454 7170 512,'0'13'0,"0"0"0,0 14 0,0 13 0,0-1 0,0 14 0,0 13 0,13-13 0,0 27 0,-13-14 0,13 0 0,1 13 0,-1-12 0,0 12 0,0-13 0,0 0 0,0 0 0,-13-13 0,14 0 0,-14-13 0,0 0 0,0-1 0,0-12 0,0-14 0,0-13 0,0 0 0,0-13 0,0-14 0,0 0 0,0 27 0,0-39 0</inkml:trace>
  <inkml:trace contextRef="#ctx0" brushRef="#br0" timeOffset="97735">13441 7024 512,'-14'0'0,"14"0"0,0 0 0,0 0 0,0 0 0,0 0 0,27 0 0,-14 0 0,27 0 0,12 0 0,2 0 0,12-13 0,13 0 0,1 13 0,12-13 0,1 13 0,12-14 0,-12 1 0,26 13 0,-26-13 0,25 0 0,-11 13 0,-2-13 0,1 13 0,-13-14 0,-14 14 0,0 0 0,1 0 0,-14 0 0,-13 0 0,0 14 0,-27-14 0,1 0 0,-14 13 0,0-13 0,-13 13 0,0 0 0,-13 0 0,13 14 0,-13-1 0,-14 1 0,14 13 0,0 13 0,-1-14 0,1 27 0,0 0 0,13 1 0,0 12 0,13 14 0,0-14 0,1 14 0,12-1 0,1-13 0,-1 1 0,1-1 0,-14 1 0,0-14 0,-13-13 0,13-13 0,-26-1 0,13 1 0,-26-14 0,13-12 0,-14-1 0,1 0 0,-14-13 0,-13 0 0,0-13 0,-13 13 0,-14 0 0,1-13 0,0 13 0,-27 0 0,13-14 0,-12 14 0,-15 0 0,15 0 0,-14 14 0,-1-14 0,15 13 0,-1-13 0,0 13 0,0 0 0,27-13 0,0 13 0,25 1 0,2-14 0,25 0 0,14 13 0,13-13 0,13 0 0,-13 0 0,13 0 0</inkml:trace>
  <inkml:trace contextRef="#ctx0" brushRef="#br0" timeOffset="99842">13520 8956 512,'0'0'0,"13"13"0,-13-13 0,13 0 0,0 0 0,0 13 0,1-13 0,-14-13 0,13 13 0,-13 0 0,0 0 0</inkml:trace>
  <inkml:trace contextRef="#ctx0" brushRef="#br0" timeOffset="101013">13387 8705 512,'0'0'0,"0"0"0,0-14 0,0 14 0,0 0 0,0 0 0,0 14 0,0-1 0,14 0 0,-14 13 0,13 1 0,0 13 0,1-1 0,12 1 0,-13 13 0,14-13 0,-14-1 0,0 1 0,0-14 0,-13 1 0,13 0 0,-13-14 0,0 0 0,0 0 0,0-13 0,0 0 0,0 0 0,0-13 0,-13-13 0,13 12 0,0-12 0,13-1 0,-13 14 0,13-13 0,1 12 0,-14-12 0,27 13 0,-14 13 0,13-27 0,1 27 0,-14 0 0,26 0 0,-12 13 0,-1 1 0,-13-1 0,1 0 0,-1 0 0,1 14 0,-14-1 0,-14-13 0,1 14 0,-14 0 0,1-14 0,-1 13 0,-12-12 0,12-2 0,-12 2 0,12-1 0,0 0 0,1-13 0,13 0 0,13 0 0,0-13 0,0 0 0,13-13 0,13-1 0,-26 27 0,14-26 0</inkml:trace>
  <inkml:trace contextRef="#ctx0" brushRef="#br0" timeOffset="101338">13824 8665 512,'0'13'0,"0"0"0,0 1 0,14 12 0,-14 14 0,26-1 0,-13 1 0,0 0 0,-13 13 0,13-14 0,1 1 0,-14 0 0,13-14 0,-13 14 0,0-13 0,0-14 0,13 13 0,-13-26 0,13 0 0,-13 0 0,13-13 0,-13 13 0,14-13 0</inkml:trace>
  <inkml:trace contextRef="#ctx0" brushRef="#br0" timeOffset="101712">14208 8956 512,'0'0'0,"0"0"0,0 0 0,-14 13 0,-12-13 0,-1 13 0,14 14 0,-13-14 0,13 0 0,0 14 0,-1-1 0,14-13 0,0 1 0,14-1 0,-1-13 0,0 0 0,0 0 0,13 0 0,14-13 0,-27-1 0,14 1 0,-14-13 0,14 13 0,-14-14 0,-13 14 0,0-14 0,0 14 0,0 0 0,-13 0 0,0 13 0,-14-13 0,14 13 0,-1 0 0,14 0 0,-13 0 0</inkml:trace>
  <inkml:trace contextRef="#ctx0" brushRef="#br0" timeOffset="102070">14472 8890 512,'14'0'0,"-14"0"0,0 0 0,0 0 0,-14 13 0,1 0 0,0 1 0,0-1 0,-13 13 0,12-13 0,0 14 0,14-14 0,0 14 0,0-14 0,14 0 0,13 0 0,-1-13 0,0 0 0,-12-13 0,12 13 0,0-13 0,1-14 0,-14 1 0,0-1 0,1 1 0,-1-14 0,-13 40 0,0-39 0</inkml:trace>
  <inkml:trace contextRef="#ctx0" brushRef="#br0" timeOffset="102569">14591 8625 512,'0'14'0,"0"-1"0,14 0 0,-14 13 0,13 14 0,0 0 0,1-14 0,-14 14 0,0 0 0,13-14 0,-13 14 0,-13-14 0,13-13 0,0 1 0,-14-1 0,14-13 0,0 0 0,-13 0 0,13-13 0,0-1 0,0 1 0,13 0 0,1 0 0,-1 0 0,0-14 0,0 27 0,0-13 0,14 13 0,-14-13 0,0 13 0,0 13 0,0-13 0,0 13 0,1-13 0,0 27 0,-14-14 0,13 0 0,0 0 0,0 0 0,0 1 0,0-14 0,-13 13 0,14 0 0,-1-13 0,0 0 0,0 13 0,0-13 0,1 0 0,-14 0 0,13 0 0</inkml:trace>
  <inkml:trace contextRef="#ctx0" brushRef="#br0" timeOffset="103459">13692 9379 512,'0'0'0,"-13"0"0,13 0 0,-14 0 0,1 14 0,0-14 0,0 0 0,0 13 0,-1 0 0,1-13 0,13 26 0,0-13 0,0 1 0,0 12 0,13 1 0,1-1 0,-1 14 0,13 0 0,1-13 0,-14 12 0,-13-13 0,13 1 0,0-1 0,-13-13 0,0 14 0,0-14 0,0-13 0,0 13 0,-13-13 0,13 0 0,0 0 0,-13-13 0,13 0 0,0-1 0,-13 1 0,13-13 0,0 13 0,0-14 0,13 14 0,-13 0 0,13-14 0,0 15 0,14-3 0,-1 15 0,-13-12 0,14 12 0,0 0 0,-1 0 0,0 12 0,-13 3 0,1-3 0,-1 1 0,-13 1 0,0 12 0,-13-12 0,-1 12 0,-12-13 0,0 0 0,-1 0 0,-13 1 0,14-1 0,-1 0 0,14-13 0,-13 14 0,26-14 0,0-14 0,13 14 0,0-13 0,14 13 0,-27 0 0,26-13 0</inkml:trace>
  <inkml:trace contextRef="#ctx0" brushRef="#br0" timeOffset="103834">13996 9737 512,'0'0'0,"27"-14"0,-14 1 0,0 13 0,0-13 0,-13-1 0,14 1 0,-14 1 0,0-3 0,0 3 0,0-1 0,0 13 0,0-14 0,0 1 0,0 13 0,-14-13 0,14 13 0,-13 13 0,0-13 0,0 0 0,13 13 0,-13 1 0,-1 11 0,14-10 0,0-3 0,0 15 0,14-14 0,-1 0 0,0 1 0,13-1 0,-12-13 0,-1 0 0,13 0 0,0 0 0,1-13 0,-14-1 0,14 1 0,-1-14 0,-26 27 0,14-25 0</inkml:trace>
  <inkml:trace contextRef="#ctx0" brushRef="#br0" timeOffset="104141">14379 9313 512,'0'0'0,"-13"13"0,0 0 0,0 1 0,-13-1 0,-1 14 0,27-1 0,-13 0 0,13 1 0,0-1 0,13 1 0,-13-1 0,13 1 0,1-1 0,-1-12 0,0 11 0,0-10 0,-13-3 0,0 1 0,13-13 0,-13 0 0,0 0 0,0 0 0,0-13 0</inkml:trace>
  <inkml:trace contextRef="#ctx0" brushRef="#br0" timeOffset="104343">14407 9538 512,'0'0'0,"-14"0"0,14 13 0,-14-13 0,1 0 0,-13 0 0,-14 0 0,14 13 0,0-13 0,-1 0 0,14 14 0,-1-14 0,1 0 0,13 0 0,0 0 0</inkml:trace>
  <inkml:trace contextRef="#ctx0" brushRef="#br0" timeOffset="104691">14538 9564 512,'0'0'0,"0"14"0,0-1 0,0-13 0,0 13 0,13 1 0,-13-1 0,0-13 0,14 12 0,-1-12 0,-13 0 0,13 0 0,1-12 0,12 12 0,-26-13 0,27 13 0,-27-14 0,13 1 0,-13 13 0,-13-13 0,13-1 0,-27 1 0,14 0 0,0 13 0,-1-13 0,1 13 0,0 0 0,13 0 0,0 0 0,0 0 0,0 0 0</inkml:trace>
  <inkml:trace contextRef="#ctx0" brushRef="#br0" timeOffset="105273">14789 9618 512,'0'13'0,"14"-13"0,-14 0 0,0 0 0,0-13 0,0-1 0,-14 14 0,1-26 0,13 12 0,-13 1 0,13 0 0,-13-13 0,13 12 0,0 1 0,0 0 0,13 13 0,0-14 0,-13 14 0,27 0 0,-13 0 0,12-13 0,0 13 0,-13 13 0,14-13 0,-14 0 0,0 0 0,0 0 0,1-13 0,-1 13 0,-13-12 0,0-2 0,13 1 0,-26 13 0,13-13 0,0-1 0,0 1 0,-13 0 0,-1 13 0,1 0 0,0 0 0,-13 13 0,12 0 0,14 1 0,-13-1 0,13 0 0,0 13 0,0 1 0,13-14 0,1 0 0,12 14 0,0-14 0,-12-13 0,12 13 0,1 0 0,-1-13 0,1 0 0,-14 0 0,-13 0 0,13-13 0,-13 13 0,0 0 0</inkml:trace>
  <inkml:trace contextRef="#ctx0" brushRef="#br0" timeOffset="105855">14194 9948 512,'0'0'0,"14"0"0,-14 0 0,0 0 0,-14 0 0,14 13 0,-13-13 0,-13 14 0,-1-1 0,-12 13 0,12-13 0,1 1 0,0 12 0,-1 0 0,13-12 0,14-1 0,0 0 0,0 0 0,14 1 0,13-14 0,12 0 0,1 13 0,-1-13 0,1 0 0,0 0 0,-14 13 0,14 1 0,-27-1 0,0 0 0,-13 0 0,0 0 0,-13 1 0,0 12 0,-13-13 0,-14 0 0,13 1 0,-13-1 0,14-13 0,0 0 0,13 0 0,13 0 0,-14-13 0</inkml:trace>
  <inkml:trace contextRef="#ctx0" brushRef="#br0" timeOffset="106421">14407 10067 512,'13'13'0,"0"0"0,13 1 0,-13-1 0,1 13 0,-1 1 0,0 13 0,0-14 0,0 14 0,0-14 0,1 1 0,-1-14 0,-13 0 0,0 0 0,0 1 0,13-14 0,-13 0 0,-13-14 0,13 14 0,0-26 0,-13-1 0,-14 1 0,14-14 0,0 14 0,0-14 0,0 14 0,13-1 0,0 1 0,0-1 0,0 1 0,13-1 0,0 14 0,0 0 0,13 13 0,-12 0 0,-1 0 0,14 13 0,-1 0 0,-12 1 0,-1-1 0,-13 13 0,0 1 0,-13-14 0,-1 13 0,-12 1 0,-1-14 0,14-13 0,-14 14 0,14-14 0,0-14 0,0 14 0,13-26 0,0-1 0,0 27 0,0-26 0</inkml:trace>
  <inkml:trace contextRef="#ctx0" brushRef="#br0" timeOffset="106696">14710 9789 512,'14'13'0,"-1"1"0,-13 12 0,13-12 0,0 25 0,0-13 0,0 14 0,1-13 0,0 12 0,-1-12 0,0 12 0,0-25 0,0 12 0,0-13 0,1 1 0,-1-14 0,0-14 0,-13 1 0,13 0 0,-13 13 0,0-27 0</inkml:trace>
  <inkml:trace contextRef="#ctx0" brushRef="#br0" timeOffset="107054">15028 9921 512,'0'0'0,"13"14"0,1-1 0,-1 0 0,-13 1 0,13 12 0,-13-13 0,13 0 0,-13 14 0,13-14 0,-13 0 0,0-13 0,0 0 0,0 0 0,-13-13 0,0 0 0,13 0 0,-26-1 0,12-12 0,1 0 0,-13-1 0,12 0 0,1 14 0,13 0 0,-27 0 0,27-1 0,-13-12 0,13 13 0,0 0 0,13-1 0,1 1 0,-1 0 0,0 13 0,-13 0 0,27-13 0</inkml:trace>
  <inkml:trace contextRef="#ctx0" brushRef="#br0" timeOffset="107336">15332 9802 512,'0'14'0,"0"-14"0,0 13 0,-13 0 0,13 1 0,-26-2 0,12 15 0,14-14 0,-13 14 0,13-1 0,0-12 0,0-1 0,0 0 0,13 0 0,14 0 0,-1-13 0,0 0 0,1 0 0,13-13 0,0 13 0,-1-13 0,1 0 0,-40 13 0,26-13 0</inkml:trace>
  <inkml:trace contextRef="#ctx0" brushRef="#br0" timeOffset="108437">15478 9842 512,'0'14'0,"-13"-14"0,-1 0 0,1 12 0,-13 2 0,-14-1 0,0-13 0,-13 13 0,1 0 0,52-13 0,-54 0 0</inkml:trace>
  <inkml:trace contextRef="#ctx0" brushRef="#br1" timeOffset="116480">15980 7792 512,'0'0'0,"0"0"0,0 0 0,0 0 0,0 0 0,0 0 0,0 0 0,0 0 0,13 0 0,-13 0 0,14 0 0,-1 0 0,1 0 0,12 0 0,-13-14 0,14 14 0,-14 0 0,13 0 0,0 0 0,1 0 0,-13 14 0,12-14 0,-26 0 0,13 0 0</inkml:trace>
  <inkml:trace contextRef="#ctx0" brushRef="#br1" timeOffset="116614">16337 7872 512,'14'12'0,"-14"-12"0,13 0 0,0 13 0,0 1 0,1-1 0,13 0 0,-1 14 0,-26-27 0,13 13 0</inkml:trace>
  <inkml:trace contextRef="#ctx0" brushRef="#br1" timeOffset="116763">16642 8202 512,'13'0'0,"-13"26"0,0-13 0,13 1 0,-13 12 0,0-12 0,0-14 0,14 12 0</inkml:trace>
  <inkml:trace contextRef="#ctx0" brushRef="#br1" timeOffset="116921">16827 8480 512,'0'0'0,"14"13"0,-14 0 0,13 0 0,-13 14 0,13-14 0,-13 13 0,0-12 0,0-14 0,0 26 0</inkml:trace>
  <inkml:trace contextRef="#ctx0" brushRef="#br1" timeOffset="117071">16933 8784 512,'13'13'0,"0"0"0,-13 1 0,13-1 0,-13 13 0,14-12 0,-1 12 0,1-13 0,-1 1 0,-13-14 0,13 13 0</inkml:trace>
  <inkml:trace contextRef="#ctx0" brushRef="#br1" timeOffset="117221">17171 9101 512,'13'14'0,"0"-1"0,1 0 0,-1 1 0,14-1 0,-14 13 0,13-12 0,-13-2 0,14 2 0,-27-14 0,13 13 0</inkml:trace>
  <inkml:trace contextRef="#ctx0" brushRef="#br1" timeOffset="117654">17528 9393 512,'0'13'0,"13"-13"0,1 13 0,-1-13 0,0 14 0,14-2 0,-14-12 0,14 13 0,-14 1 0,13-14 0,-13 13 0,27-13 0,-14 13 0,0 1 0,2-14 0,11 0 0,-12 13 0,12 0 0,-13-13 0,14 0 0,-13 13 0,13-13 0,-27 13 0,13-13 0,-13 14 0,14-14 0,-27 0 0,13 0 0,-13 13 0,0-13 0,0 0 0,0 0 0,0 0 0,0-13 0,0 13 0,-13 0 0,13-14 0,0 1 0,-14 13 0,14-13 0,-13 0 0,13 0 0,0 13 0,0 0 0</inkml:trace>
  <inkml:trace contextRef="#ctx0" brushRef="#br1" timeOffset="117995">18044 9366 512,'0'0'0,"0"-13"0,0 13 0,0 0 0,0 0 0,0 0 0,0 0 0,14 13 0,-1 0 0,0 14 0,0-14 0,0 13 0,14 1 0,-14-14 0,0 14 0,0-1 0,-13 0 0,0-12 0,-13 12 0,0 1 0,0-15 0,-27 15 0,14 0 0,-14-14 0,0 0 0,0 14 0,14-14 0,-13 0 0,12 0 0,1 14 0,13-14 0,-1 0 0,14-13 0,-14 14 0</inkml:trace>
  <inkml:trace contextRef="#ctx0" brushRef="#br1" timeOffset="118810">16933 9935 512,'0'0'0,"-13"13"0,13 0 0,0 14 0,0 12 0,0-12 0,13 12 0,-13 1 0,13 0 0,13 0 0,-12-1 0,-1-12 0,1-1 0,-1 14 0,0-27 0,0 0 0,-13 1 0,13-14 0,-13 0 0,-13 0 0,13-14 0,-13 1 0,0-13 0,-14-1 0,14 1 0,-1-14 0,1 1 0,0 12 0,0 0 0,13-12 0,-13 12 0,13-12 0,13 12 0,0 1 0,0 13 0,14-1 0,13 1 0,-14 0 0,1 13 0,12 13 0,-13 0 0,1 1 0,-14-1 0,0 13 0,-13 1 0,-13-14 0,0 13 0,0 1 0,-14-14 0,1 13 0,0-12 0,-1 12 0,1-12 0,-1-1 0,14-13 0,-1 13 0,1-13 0,13 0 0,0 0 0</inkml:trace>
  <inkml:trace contextRef="#ctx0" brushRef="#br1" timeOffset="119084">17317 10186 512,'0'0'0,"13"0"0,-13 0 0,0 0 0,0 0 0,0 0 0,-13-13 0,13 0 0,-27 13 0,27-27 0,-13 14 0,13 0 0,0-14 0,0 14 0,0-13 0,13 12 0,0 1 0,1 0 0,-1 0 0,-13 13 0,26-13 0</inkml:trace>
  <inkml:trace contextRef="#ctx0" brushRef="#br1" timeOffset="119151">17423 9948 512,'0'0'0,"0"0"0</inkml:trace>
  <inkml:trace contextRef="#ctx0" brushRef="#br1" timeOffset="119309">17475 9975 512,'0'13'0,"0"0"0,0 0 0,0 0 0,14 14 0,-1-14 0,-13 13 0,0 1 0,0-14 0,13 14 0,-13-14 0,0 0 0,13 1 0,-13-14 0,0 13 0,0-26 0,0-1 0,0 1 0,0 13 0,-13-13 0</inkml:trace>
  <inkml:trace contextRef="#ctx0" brushRef="#br1" timeOffset="119501">17462 9908 512,'0'-13'0,"0"13"0,-13-27 0,13 15 0,0 12 0,0-14 0,0 14 0,0-13 0,0 13 0,0 0 0,13 13 0,-13-13 0,13 14 0,1-14 0,-14 0 0,13 26 0</inkml:trace>
  <inkml:trace contextRef="#ctx0" brushRef="#br1" timeOffset="119741">17568 9961 512,'13'14'0,"14"12"0,-1 0 0,-12 1 0,12 12 0,-13-12 0,0-14 0,14 14 0,-14-14 0,0 14 0,-13-27 0,13 13 0,-13-13 0,13 0 0,-13-13 0,0-1 0,13 1 0,-13 0 0,0-14 0,0 14 0,14-14 0,-14 1 0,14 0 0,-1-1 0,0 1 0,-13 26 0,13-13 0</inkml:trace>
  <inkml:trace contextRef="#ctx0" brushRef="#br1" timeOffset="120199">17978 9975 512,'0'0'0,"0"0"0,0 0 0,-27 26 0,27-13 0,-26 0 0,13 14 0,0-14 0,0 13 0,13-12 0,0-1 0,0-13 0,13 13 0,0-13 0,0 0 0,0 0 0,0-13 0,1 0 0,-1-1 0,14 1 0,-14 0 0,-13 0 0,13 0 0,0-1 0,1 1 0,-14 13 0,0-13 0,0 13 0,13 13 0,-13-13 0,13 13 0,-13 1 0,13-1 0,-13 13 0,13-13 0,-13 14 0,13-14 0,-13 0 0,0 1 0,14-1 0,-14-13 0,0 0 0,13 0 0,-13-13 0,0 13 0,0-27 0</inkml:trace>
  <inkml:trace contextRef="#ctx0" brushRef="#br1" timeOffset="120475">18176 9802 512,'0'0'0,"0"0"0,0 14 0,13-14 0,-13 13 0,14 14 0,-14-1 0,0 13 0,0-12 0,13 13 0,-13-14 0,0 14 0,14-14 0,-14 1 0,0-1 0,13-13 0,-13 1 0,0-1 0,-13-13 0,13 0 0,0 0 0,0 0 0</inkml:trace>
  <inkml:trace contextRef="#ctx0" brushRef="#br1" timeOffset="120700">18256 10014 512,'0'0'0,"0"0"0,0 0 0,0 0 0,-13 0 0,13-13 0,-13 0 0,-1 13 0,-13 0 0,14-13 0,-13 13 0,26 0 0,-13 0 0,-1 0 0,1 13 0,13-13 0,0 0 0</inkml:trace>
  <inkml:trace contextRef="#ctx0" brushRef="#br1" timeOffset="121139">18322 10067 512,'26'0'0,"-26"-13"0,27 13 0,-14 0 0,14-13 0,-14-1 0,0 14 0,0-13 0,1 0 0,-14 0 0,13 13 0,-13-13 0,13-1 0,-13 1 0,0 13 0,0-13 0,-13 13 0,13 0 0,-13 0 0,-1 0 0,1 13 0,0 0 0,0 1 0,13-1 0,-13 0 0,13 13 0,0-12 0,0-1 0,13 13 0,0-13 0,0 1 0,0-1 0,14 0 0,-1-13 0,1 0 0,-14 0 0,13 0 0,1-13 0,-14-14 0,-13 27 0,27-13 0</inkml:trace>
  <inkml:trace contextRef="#ctx0" brushRef="#br1" timeOffset="121580">18627 9075 512,'0'0'0,"0"0"0,0 13 0,0 0 0,0 14 0,0 0 0,0-1 0,0 13 0,0 15 0,0-2 0,0 1 0,0 1 0,0-2 0,0 1 0,13 0 0,-13-1 0,0-12 0,0 0 0,0 0 0,0-14 0,0-13 0,-13 1 0,13-1 0,0-26 0,0-1 0,0 14 0,0-13 0</inkml:trace>
  <inkml:trace contextRef="#ctx0" brushRef="#br1" timeOffset="122462">18560 9022 512,'0'0'0,"0"0"0,13 0 0,-13-13 0,13 13 0,1 0 0,13-13 0,-1 13 0,13-14 0,1 1 0,-14 0 0,41 0 0,-14 0 0,-1-1 0,14 1 0,1-13 0,12 12 0,1-12 0,-14 13 0,13-1 0,1 1 0,-1 0 0,-13 0 0,-13-1 0,13 14 0,-13-13 0,-13 13 0,0-13 0,-27 13 0,26 0 0,-26 0 0,1 13 0,-14-13 0,0 13 0,0 1 0,0 12 0,-14-13 0,14 27 0,-13-13 0,13 26 0,0-14 0,0 14 0,0 0 0,13 13 0,1 1 0,-1 12 0,13-13 0,1 14 0,0-1 0,-1-13 0,-13-1 0,14 2 0,-14-14 0,0 0 0,-13-13 0,-13-1 0,0-26 0,-14 14 0,1-14 0,-14-13 0,-13 0 0,13 0 0,-26-13 0,0 13 0,-13-14 0,0 1 0,-1 0 0,1 0 0,-28-1 0,15 2 0,-1-2 0,14 14 0,-14 0 0,27-13 0,0 13 0,0-13 0,13 13 0,13-14 0,14 14 0,13 0 0,13 0 0,0-13 0</inkml:trace>
  <inkml:trace contextRef="#ctx0" brushRef="#br1" timeOffset="123461">20121 9339 512,'0'0'0,"0"0"0,0 0 0,13 14 0,-13-14 0,0 0 0,13 13 0,14-13 0,0 0 0,-1 0 0,14 0 0,-1 0 0,14-13 0,1 13 0,-2 0 0,14-14 0,0 14 0,1-13 0,-1 13 0,-1 0 0,-11-13 0,-1 13 0,-14 0 0,-12 0 0,-1-13 0,-12 13 0,-1-13 0,-13 13 0,-27-13 0,14-1 0,-14 1 0,1 0 0,0-1 0,-14 2 0,1-15 0,-2 14 0,2 0 0,12-1 0,1 1 0,0 13 0,13 0 0,-1-13 0,14 13 0,14 13 0,-1-13 0,26 13 0,-12-13 0,25 27 0,2-14 0,-1 0 0,-14 1 0,14 12 0,0-13 0,-26 14 0,-1-14 0,-13 0 0,0 13 0,-26-13 0,0 1 0,-13-1 0,-1 0 0,-26 14 0,13-14 0,1 1 0,-1-2 0,14 1 0,-15 1 0,15-14 0,0 13 0,26-13 0,0 0 0,0 0 0,0 0 0</inkml:trace>
  <inkml:trace contextRef="#ctx0" brushRef="#br1" timeOffset="123876">21391 8797 512,'0'-26'0,"14"52"0,-14-26 0,0 40 0,13 26 0,0-13 0,-13 13 0,0 13 0,13 1 0,-13 13 0,13-1 0,-13 0 0,14 1 0,-14-1 0,13-12 0,-13 13 0,13-27 0,-13 0 0,0-13 0,13-27 0,-13 1 0,0-27 0,13 0 0,-13-27 0,0 27 0,0-26 0</inkml:trace>
  <inkml:trace contextRef="#ctx0" brushRef="#br1" timeOffset="124701">21325 8718 512,'0'-13'0,"13"13"0,-13-14 0,13 14 0,0-13 0,14 13 0,0-13 0,26 0 0,-1 13 0,1-13 0,14 13 0,12-14 0,1 14 0,12-13 0,-13 13 0,27 0 0,-14 0 0,15 0 0,-15 13 0,1-13 0,12 14 0,-12-1 0,-14-13 0,1 26 0,12-13 0,-39 1 0,14-1 0,-28 13 0,1-13 0,-27 1 0,13-1 0,-12 0 0,12 0 0,-26 1 0,0-1 0,0 13 0,0-12 0,0 12 0,0 1 0,0-1 0,14 0 0,-14 1 0,13 13 0,0-1 0,0 14 0,14 0 0,12 13 0,-25 0 0,12 1 0,0 12 0,-13 0 0,1 1 0,0-1 0,-14 0 0,-14-12 0,0-2 0,-12-11 0,-13-2 0,-1-12 0,-13-14 0,-13 1 0,-13-14 0,0-13 0,-28 0 0,1 0 0,-12-13 0,-15 0 0,1 13 0,0-14 0,-1 14 0,14 0 0,-13 0 0,26 0 0,0 14 0,27-14 0,13 0 0,13 0 0,13-14 0,40 14 0,-13 0 0</inkml:trace>
  <inkml:trace contextRef="#ctx0" brushRef="#br1" timeOffset="136092">15980 7421 512,'0'0'0,"0"0"0,0 0 0,0 0 0,13 0 0,1 0 0,-1-13 0,14 13 0,-14-13 0,-13 13 0,13 0 0</inkml:trace>
  <inkml:trace contextRef="#ctx0" brushRef="#br1" timeOffset="136274">16245 7355 512,'13'-13'0,"-13"13"0,14 0 0,-14 0 0,13-13 0,-13 13 0,26-14 0,-13 14 0,14-13 0,-14 0 0,13 13 0,1-13 0,-27 13 0,27 0 0</inkml:trace>
  <inkml:trace contextRef="#ctx0" brushRef="#br1" timeOffset="136417">16603 7223 512,'0'0'0,"13"-13"0,0 13 0,-13 0 0,13-14 0,0 14 0,0-13 0,1 0 0,-1 0 0,-13 13 0,26-13 0</inkml:trace>
  <inkml:trace contextRef="#ctx0" brushRef="#br1" timeOffset="137363">16020 7369 512,'0'0'0,"0"0"0,0 0 0,0 0 0,0 0 0,14 0 0,-1-14 0,0 14 0,13-13 0,1 13 0,12-13 0,1-1 0,0 1 0,0 0 0,-1 13 0,-39 0 0,26-13 0</inkml:trace>
  <inkml:trace contextRef="#ctx0" brushRef="#br2" timeOffset="143538">15914 7329 512,'0'0'0,"13"0"0,-13-14 0,14 14 0,12 0 0,-13-13 0,27 13 0,13 0 0,-13-13 0,12 13 0,2 0 0,-1 0 0,-1 0 0,1 0 0,1 0 0,-54 0 0,39-13 0</inkml:trace>
  <inkml:trace contextRef="#ctx0" brushRef="#br2" timeOffset="143978">16774 7117 512,'13'0'0,"14"0"0,-14-13 0,14 13 0,-1-13 0,0 0 0,1 13 0,-1-14 0,1 1 0,13 13 0,-14-13 0,14 13 0,-14-14 0,0 14 0,-12 0 0,12-13 0,1 13 0,-14 0 0,0-13 0,-13 13 0,0 0 0,14-13 0,-14 13 0,0 0 0,0 0 0,13 0 0,-13 0 0,13 0 0,13-14 0,1 14 0,-1 0 0,14 0 0,0-13 0,-1 13 0,1-13 0,0 13 0,-40 0 0,13-13 0</inkml:trace>
  <inkml:trace contextRef="#ctx0" brushRef="#br2" timeOffset="144194">17727 6879 512,'0'0'0,"13"0"0,0-13 0,13 13 0,15 0 0,-15-13 0,14 13 0,-1-14 0,-13 14 0,28 0 0,-15-13 0,-12 13 0,12-13 0,1 0 0,-40 13 0,26-14 0</inkml:trace>
  <inkml:trace contextRef="#ctx0" brushRef="#br2" timeOffset="144885">18640 6336 512,'0'0'0,"0"14"0,0 12 0,0 1 0,0 12 0,0 1 0,0 13 0,0 0 0,13 13 0,-13 0 0,0-13 0,13 13 0,-13 0 0,13 0 0,0-13 0,1 14 0,-14-14 0,0-1 0,13-12 0,-13 13 0,-13-27 0,13 14 0,0-13 0,0-14 0,0 0 0,0-13 0,0 0 0,-14-13 0,14-13 0,0-1 0,0 27 0,0-27 0</inkml:trace>
  <inkml:trace contextRef="#ctx0" brushRef="#br2" timeOffset="145817">18666 6311 512,'-13'0'0,"13"0"0,0 0 0,0 0 0,0 0 0,13 0 0,0-14 0,0 14 0,14 0 0,12-13 0,15 13 0,-15 0 0,27 0 0,0-13 0,1 13 0,-1-14 0,0 14 0,0-13 0,26 0 0,-25 13 0,12-14 0,0 14 0,1-13 0,-14 0 0,0 13 0,14 0 0,-14-14 0,-14 14 0,15 0 0,-27 0 0,12 14 0,-12-14 0,0 13 0,-14-13 0,-12 13 0,-1 1 0,0-14 0,-13 13 0,0 0 0,0 1 0,-13 12 0,13 0 0,-13 1 0,-1-1 0,14 14 0,-13-1 0,13 15 0,13-15 0,-13 27 0,27-13 0,-1 0 0,1 13 0,-1 1 0,13-1 0,-11 0 0,-2-13 0,0 13 0,-13-13 0,1 0 0,-14 0 0,0-14 0,-14 1 0,-12-13 0,0-1 0,-28 0 0,15-13 0,-27 1 0,0-1 0,-14-13 0,1 13 0,-14-13 0,-12 0 0,12 0 0,-13 0 0,0 0 0,14-13 0,-15 13 0,2 0 0,-1 13 0,27-13 0,-1 0 0,14 14 0,13-14 0,27 13 0,26-13 0,-27 0 0</inkml:trace>
  <inkml:trace contextRef="#ctx0" brushRef="#br2" timeOffset="146947">20439 6919 512,'13'0'0,"-13"0"0,13 0 0,0 0 0,1 0 0,-1 0 0,0 0 0,0 0 0,14 0 0,-1-14 0,1 14 0,13 0 0,-1 0 0,1-13 0,-14 13 0,13 0 0,2-13 0,12 13 0,-14 0 0,-13-13 0,1 13 0,13 0 0,-14-13 0,-12 13 0,12 0 0,-13-14 0,0 14 0,-13 0 0,13 0 0,-13 0 0,-13 0 0,13 0 0,-13 0 0,0 0 0,0 14 0,0-14 0,-14 13 0,27 0 0,-26 0 0,12 0 0,-12 1 0,12-1 0,1 13 0,0-13 0,13 1 0,-13-1 0,13 0 0,-13-13 0,13 13 0,0-13 0,13 0 0,-13 0 0,13 0 0,-13-13 0,26 0 0,-12 13 0,26-13 0,-14-1 0,-13 1 0,14-13 0,-1 13 0,-13-14 0,0 14 0,1 0 0,-1 0 0,-13-1 0,0 1 0,-13-13 0,-1 12 0,1 1 0,-13 0 0,0-1 0,-14 1 0,13 0 0,1 13 0,-1-13 0,1 0 0,13-1 0,0 1 0,13 13 0,-14 0 0</inkml:trace>
  <inkml:trace contextRef="#ctx0" brushRef="#br2" timeOffset="164669">9062 5649 512,'13'0'0,"-13"0"0,13-14 0,13 14 0,-12-13 0,-1 0 0,0 13 0,13-13 0,-12 13 0,13-13 0,-14-1 0,13 1 0,1 13 0,-1-13 0,-13 0 0,27 13 0,-14-13 0,1 13 0,13 0 0,-1 0 0,-12 0 0,12 0 0,-13 0 0,15 13 0,-15-13 0,14 26 0,-14-13 0,0 1 0,1-1 0,0 13 0,-1 1 0,1-1 0,-14 1 0,13-1 0,-13 0 0,-13 14 0,13-13 0,-13 12 0,0 1 0,0 0 0,0-14 0,0 14 0,0 0 0,-13-14 0,-13 13 0,13-12 0,-14 0 0,1-1 0,-1 0 0,-13-12 0,14 12 0,-14 1 0,-12-14 0,11 13 0,-11-13 0,12 1 0,-26-14 0,26 13 0,0-13 0,-12 13 0,-1-26 0,13 13 0,0 0 0,1-13 0,-1 13 0,1-14 0,12 1 0,0-13 0,1 13 0,-1-14 0,1 1 0,0-14 0,12 14 0,1-14 0,0 1 0,-13-15 0,26 14 0,-13-12 0,-1 12 0,14-13 0,-14 14 0,14-15 0,0 2 0,0 12 0,14 0 0,0 1 0,-1-1 0,13 0 0,14 14 0,-1-1 0,27 14 0,-12 0 0,25 13 0,0 0 0,14 13 0,-93-13 0,66 26 0</inkml:trace>
  <inkml:trace contextRef="#ctx0" brushRef="#br2" timeOffset="181851">2579 4960 512,'0'0'0,"0"0"0,0 0 0,0 0 0,13-12 0,1 12 0,-1 0 0,0 0 0,14-14 0,-14 14 0,13 0 0,-12-13 0,12 13 0,0 0 0,-13 0 0,15 0 0,11 0 0,-13-13 0,14 13 0,-14 0 0,14 0 0,0-14 0,0 14 0,-1 0 0,1 0 0,-1 0 0,2 0 0,11 0 0,-12 0 0,-1 0 0,1 0 0,13 0 0,-13 0 0,-1 0 0,1-13 0,0 13 0,0 0 0,-14-13 0,14 13 0,-1 0 0,1 0 0,0 0 0,0 0 0,-1 13 0,-39-13 0,40 13 0</inkml:trace>
  <inkml:trace contextRef="#ctx0" brushRef="#br2" timeOffset="184113">2976 6086 512,'0'0'0,"0"12"0,0-12 0,0 0 0,0 0 0,0 0 0,0 0 0,0 0 0,0 0 0,0 0 0,0 0 0,0 0 0,0 0 0,0 0 0,0 0 0,0 0 0,0 0 0,0 0 0,13 0 0,-13 0 0,14 13 0,-1-13 0,-13-13 0,13 13 0,14 0 0,-14 0 0,0 0 0,0 0 0,14 0 0,-1 0 0,0 0 0,-13 0 0,28 0 0,-15 0 0,1-12 0,12 12 0,-13 0 0,1 0 0,13 0 0,13 0 0,-27 0 0,14 0 0,-1 12 0,-12-12 0,26 0 0,-27 0 0,14 0 0,13 13 0,-13-13 0,-1 0 0,1 0 0,0 0 0,-1 0 0,1 0 0,0 0 0,-1 0 0,14 0 0,-13 0 0,0 14 0,0-14 0,-1 0 0,1 0 0,-1 13 0,1-13 0,-13 0 0,12 0 0,-12 0 0,12 0 0,-26 0 0,14 0 0,0 0 0,-14 0 0,13-13 0,-12 13 0,-14 0 0,13 0 0,0 0 0,0 0 0,0 0 0,-13-14 0,14 14 0,-14 0 0,13 0 0,-13 0 0,13 0 0,-13 0 0,0-13 0,0 13 0,0-12 0,13 12 0,-13-14 0,0 1 0,0 0 0,0-1 0,13-12 0,-13-1 0,0 0 0,0 2 0,0-2 0,0 0 0,0 1 0,-13 0 0,13-1 0,-13-13 0,13 14 0,0 0 0,-13 12 0,0-12 0,-1 13 0,14-1 0,-13 1 0,0 0 0,13 0 0,-13 13 0,0-13 0,-1 13 0,-12-14 0,13 14 0,-27 0 0,26 0 0,-12 0 0,-13 0 0,12-13 0,-12 13 0,-2 0 0,2 0 0,-1 0 0,-12 0 0,-1 0 0,13 0 0,-13 13 0,-13-13 0,12 0 0,2 14 0,-1-14 0,0 0 0,0 13 0,-13-13 0,13 13 0,14-13 0,-15 13 0,1-13 0,1 0 0,12 0 0,-13 0 0,13 0 0,1 0 0,-1 0 0,1 0 0,-2 0 0,2-13 0,12 13 0,-12 0 0,13 0 0,12 0 0,-12 13 0,12-13 0,14 0 0,-13 13 0,13-13 0,-13 14 0,13-1 0,0-13 0,-13 26 0,13-26 0,-14 27 0,14-14 0,-13 13 0,13 1 0,-13 0 0,13 12 0,-13-13 0,13 14 0,0-13 0,0 12 0,13 1 0,-13-13 0,13 13 0,0-1 0,14-12 0,-1-2 0,1 2 0,0-14 0,-27-13 0,26 27 0</inkml:trace>
  <inkml:trace contextRef="#ctx0" brushRef="#br2" timeOffset="225988">2566 10093 512,'0'0'0,"0"0"0,0 0 0,-13 0 0,13 0 0,-14 0 0,1-13 0,0 13 0,-13 0 0,13-13 0,-27 13 0,14-13 0,-1 13 0,13-13 0,-25 13 0,12-14 0,1 14 0,13 0 0,-13 0 0,12 0 0,1 0 0,-1 14 0,1-14 0,13 13 0,0 0 0,0 13 0,0-12 0,0 12 0,13 1 0,-13 13 0,0-1 0,14 1 0,-14-1 0,13 14 0,-13-13 0,0 26 0,14-13 0,-14 0 0,0 13 0,0 1 0,13-2 0,-13 2 0,0-1 0,13 0 0,-13 14 0,13-15 0,-13 2 0,0-1 0,13 0 0,0 0 0,-13 0 0,14 0 0,-1 0 0,0-12 0,0 11 0,-13-11 0,13-2 0,-13-12 0,14 0 0,-14-1 0,13 1 0,-13-13 0,0-14 0,14 0 0,-14 0 0,0 1 0,13-1 0,-13-13 0,0 13 0,0-13 0,0 0 0,0 0 0,0 0 0,0 0 0,13 0 0,-13 13 0,0-13 0,13 0 0,-13 14 0,0-14 0,13 0 0,-13 13 0,14-13 0,-14 13 0,13-13 0,-13 0 0,0 13 0,13-13 0,-13 0 0,13 0 0,0 0 0,0-13 0,1 13 0,-1 0 0,0-13 0,27 13 0,0 0 0,-14-13 0,14 13 0,12 0 0,2 13 0,-1-13 0,13 13 0,-13-13 0,13 13 0,0 0 0,-66-13 0,39 14 0</inkml:trace>
  <inkml:trace contextRef="#ctx0" brushRef="#br2" timeOffset="228392">3029 12924 512,'0'0'0,"-13"14"0,13-14 0,0 0 0,0 0 0,0 0 0,-27 0 0,14 0 0,13 0 0,-26-14 0,-1 14 0,1 0 0,-1 0 0,1-13 0,0 13 0,-1 0 0,0 0 0,14 0 0,-13 0 0,-1 0 0,1 0 0,13 0 0,13 0 0,-13 0 0</inkml:trace>
  <inkml:trace contextRef="#ctx0" brushRef="#br2" timeOffset="243103">21338 6125 512,'0'0'0,"0"13"0,0-13 0,0 14 0,0-14 0,0 13 0,0 13 0,-13-13 0,13 27 0,0-13 0,0 13 0,13 12 0,-13-12 0,13 12 0,-13 14 0,13-12 0,-13 12 0,14 0 0,-14 0 0,13 0 0,-13 0 0,0 0 0,14 14 0,-14-14 0,0 0 0,0-13 0,13 13 0,-13 1 0,0-15 0,13-12 0,-13 13 0,0-13 0,0 0 0,0-14 0,0 1 0,0-15 0,13-12 0,-13-12 0,0-2 0,0 14 0,0-13 0</inkml:trace>
  <inkml:trace contextRef="#ctx0" brushRef="#br2" timeOffset="244085">21484 6006 512,'0'0'0,"0"0"0,0-14 0,26 14 0,-13-13 0,1 0 0,12 13 0,14-14 0,0 2 0,12 12 0,14-13 0,1 13 0,25 0 0,-12-14 0,12 14 0,1 0 0,13-13 0,-14 13 0,14 0 0,-14 0 0,15 0 0,-2 0 0,-12 13 0,-1-13 0,1 0 0,-27 14 0,14-1 0,-27-1 0,0-12 0,-14 14 0,1-1 0,-26 0 0,-1 1 0,0 12 0,-13 1 0,13 0 0,-13 12 0,-13 1 0,13 12 0,-13 2 0,13 11 0,13 15 0,-13-1 0,13 1 0,0 12 0,14 1 0,-14 0 0,13-1 0,1 1 0,-14-14 0,0 14 0,1-27 0,-14 0 0,0-13 0,-14 0 0,1-13 0,-14-1 0,-12-12 0,-1-14 0,-12 0 0,-15 1 0,1-1 0,-13-13 0,-14 0 0,1 13 0,-15-13 0,15 13 0,-14-13 0,-13 26 0,0-26 0,13 14 0,0-14 0,0 13 0,-12 0 0,11-13 0,15 14 0,-1-1 0,1 0 0,12-13 0,14 13 0,0-13 0,13 13 0,13-13 0,14 0 0,13 13 0,13-13 0,0 0 0</inkml:trace>
  <inkml:trace contextRef="#ctx0" brushRef="#br2" timeOffset="245334">18441 8705 512,'0'0'0,"0"0"0,0 0 0,0 0 0,13 0 0,-13 0 0,0 0 0,14-14 0,-14 14 0,26-13 0</inkml:trace>
  <inkml:trace contextRef="#ctx0" brushRef="#br2" timeOffset="245642">18983 8585 512,'13'0'0,"-13"0"0,0 0 0,14-13 0,13 13 0,-14-13 0,0 13 0,13 0 0,14 0 0,-14 0 0,1-13 0,26-1 0,-27 1 0,27 13 0,-13-13 0,26 13 0,-13-13 0,0 13 0,-1-13 0,-11-1 0,-2 1 0,14 0 0,0 13 0,0 0 0,0-13 0,-53 13 0,53-13 0</inkml:trace>
  <inkml:trace contextRef="#ctx0" brushRef="#br2" timeOffset="245915">20346 8387 512,'26'0'0,"28"0"0,12 0 0,-14 0 0,1 0 0,1 0 0,11 0 0,-12 0 0,1 0 0,-2 0 0,1 0 0,0-13 0,0 13 0,0 0 0,13 0 0,-13 0 0,13 0 0,-13 0 0,13 0 0,-13 0 0,13 0 0,-13 0 0,14 0 0,-2 0 0,1 13 0,-66-13 0,54 0 0</inkml:trace>
  <inkml:trace contextRef="#ctx0" brushRef="#br2" timeOffset="246256">22635 8466 512,'26'0'0,"27"14"0,0-1 0,0 0 0,-13 0 0,12 0 0,1 1 0,1-1 0,-2 0 0,-12 0 0,13 1 0,0 12 0,0 1 0,0-1 0,-1 14 0,2-1 0,-2 1 0,1 0 0,-13 0 0,0-1 0,0 14 0,-1-13 0,-13 13 0,1 0 0,-1 13 0,1-13 0,-14 0 0,14-1 0,-27-52 0,13 54 0</inkml:trace>
  <inkml:trace contextRef="#ctx0" brushRef="#br2" timeOffset="246881">23905 9763 512,'0'-26'0,"0"78"0,0-25 0,-13 25 0,-1 1 0,1-13 0,0 0 0,-13 0 0,-1 12 0,0-25 0,-12 13 0,-1 0 0,-13-14 0,0 0 0,0 14 0,0-14 0,-12 1 0,11-14 0,1 27 0,-13-27 0,13 0 0,-13 14 0,13-14 0,1 0 0,-15 1 0,14-14 0,-13 13 0,13 0 0,-13 0 0,0-13 0,-1 0 0,2 13 0,-14 1 0,12-14 0,1 0 0,-13 0 0,-1 13 0,14 0 0,-13-13 0,-1 13 0,14-13 0,-13 0 0,13 14 0,-13-14 0,-1 13 0,1-13 0,13 0 0,-14 0 0,1 13 0,12-13 0,1 0 0,-13 13 0,13-13 0,0 0 0,0 0 0,-1 0 0,14 0 0,-12 0 0,11-13 0,-12 13 0,13 0 0,1 0 0,-2 0 0,15 0 0,-27 0 0,13 0 0,0-13 0,0 13 0,0 0 0,14 0 0,39 0 0,-67 0 0</inkml:trace>
  <inkml:trace contextRef="#ctx0" brushRef="#br2" timeOffset="247346">19116 10371 512,'-27'-13'0,"-12"0"0,12-27 0,-26 14 0,27-1 0,-14-12 0,1 12 0,-1-13 0,-13 14 0,26-14 0,-12 14 0,-14-14 0,27 1 0,-15-1 0,2 13 0,-1-13 0,-13 1 0,27-1 0,-14 1 0,0-1 0,14-12 0,-14 12 0,14-14 0,0 15 0,-1-14 0,13 0 0,1-13 0,0 13 0,13-13 0,13 13 0,0-13 0,14 13 0,13-13 0,0 0 0,12 13 0,15 0 0,-1 0 0,13 0 0,-79 53 0,80-40 0</inkml:trace>
  <inkml:trace contextRef="#ctx0" brushRef="#br2" timeOffset="263795">7924 7382 512,'0'0'0,"13"0"0,-13 0 0,13 13 0,-13-13 0,13-13 0,1 13 0,-1 0 0,1 0 0,12 0 0,-26 0 0,26 0 0,-12 0 0,12 13 0,-13-13 0,13-13 0,-12 13 0,12 13 0,1-13 0,-14 0 0,14 0 0,-1 13 0,0-13 0,1 0 0,-1 0 0,0 0 0,2 0 0,-2 0 0,13 0 0,-12 0 0,12 0 0,-12 0 0,-1 0 0,14 0 0,0 0 0,-1 0 0,-12-13 0,12 13 0,2 0 0,-2 0 0,-13 0 0,14 0 0,0-13 0,-14 13 0,14 0 0,-13 0 0,12-13 0,1 13 0,-14-14 0,14 14 0,-13-13 0,-1 13 0,14-13 0,-1 13 0,-26-14 0,27 14 0,-13 0 0,-1-13 0,14 13 0,-1 0 0,-25 0 0,25 0 0,-13 0 0,2 0 0,-2 0 0,0 0 0,1 0 0,-1 0 0,-13 0 0,13 0 0,1 0 0,0 0 0,-14 0 0,14 0 0,-14-13 0,13 13 0,-13 0 0,14 0 0,-14 0 0,13 0 0,1 13 0,-14-13 0,14 0 0,-1 13 0,-26-13 0,13 0 0</inkml:trace>
  <inkml:trace contextRef="#ctx0" brushRef="#br2" timeOffset="272606">2474 8030 512,'0'0'0,"0"0"0,13 13 0,0-13 0,13 0 0,1 13 0,-1-13 0,-13 0 0,27 14 0,-13-14 0,-1 0 0,1 0 0,-1 0 0,13-14 0,-11 14 0,-2-13 0,13 13 0,-12-13 0,12-1 0,1 14 0,0 0 0,0 0 0,12 0 0,-12-13 0,-1 13 0,15 0 0,-1 0 0,-1 0 0,-12 0 0,27-13 0,-28 13 0,14 0 0,14 0 0,-15 0 0,1 0 0,0 0 0,13 0 0,-13-13 0,13 13 0,-13 13 0,0-13 0,26 0 0,-26 0 0,14 0 0,-15 0 0,14 0 0,1 0 0,-14 0 0,12 0 0,2 0 0,-14 0 0,0 13 0,13-13 0,-13 0 0,13 13 0,-14-13 0,2 0 0,-1 0 0,13 0 0,-27 0 0,15 0 0,-2 0 0,1 0 0,-13 0 0,13 0 0,-13-13 0,12 13 0,-12 0 0,0 0 0,0 0 0,-1 0 0,1 0 0,12 0 0,-11 0 0,-2 0 0,1 0 0,-1 0 0,1 0 0,0 0 0,0 0 0,-1 0 0,1 13 0,-1-13 0,2 14 0,-2-1 0,1-13 0,-1 13 0,-39-13 0,27 14 0</inkml:trace>
  <inkml:trace contextRef="#ctx0" brushRef="#br2" timeOffset="285984">8744 8916 512,'13'0'0,"-13"-13"0,13 13 0,0 0 0,1 13 0,0-13 0,-1 14 0,13-1 0,14 0 0,-14 13 0,0 1 0,27-1 0,-13 14 0,0 0 0,-1 0 0,-12-1 0,12 14 0,-12 0 0,-13 0 0,-1 0 0,0 13 0,-13-13 0,0 13 0,-13 1 0,0-2 0,-1 14 0,-13-25 0,-12 25 0,12-13 0,-12 0 0,-1-13 0,-13 13 0,0-13 0,14 0 0,-14 0 0,-1 0 0,2-13 0,12 13 0,1-14 0,39-39 0,-40 27 0</inkml:trace>
  <inkml:trace contextRef="#ctx0" brushRef="#br2" timeOffset="307541">2500 10173 512,'0'0'0,"0"0"0,0 0 0,0 0 0,0 0 0,0 0 0,0 0 0,-13 0 0,13 0 0,-13 0 0,13 13 0,0-13 0,-14 14 0,1-14 0,0 13 0,13-13 0,-13 13 0,13 0 0,-13-13 0,13 13 0,-14 1 0,1-1 0,13 0 0,0 0 0,-14 0 0,14 1 0,-13 12 0,13-13 0,0 14 0,-13-14 0,13 14 0,0-14 0,0 13 0,0 1 0,0-1 0,13-13 0,-13 14 0,0-1 0,13-12 0,-13 12 0,14 0 0,-14-12 0,13 12 0,1 1 0,-1-14 0,0 0 0,0 13 0,0-12 0,1-1 0,-1 0 0,0-13 0,13 27 0,1-14 0,-14 0 0,0 0 0,0 14 0,-13-27 0,14 27 0</inkml:trace>
  <inkml:trace contextRef="#ctx0" brushRef="#br2" timeOffset="330238">4722 11046 512,'-13'0'0,"26"0"0,1 0 0,-1 0 0,0 0 0,13-13 0,-12 13 0,13 0 0,-14 0 0,0 0 0,0 0 0,13 0 0,-12 0 0,12 0 0,0-13 0,-13 13 0,1 0 0,13-14 0,-1 2 0,-13 12 0,14-14 0,-1 1 0,0 0 0,1 13 0,-14 0 0,13 0 0,1 0 0,0 0 0,-1 0 0,0 0 0,1 13 0,-1-13 0,1 0 0,0 13 0,12-13 0,-26 14 0,27-14 0,-14 0 0,1 0 0,12 0 0,-12-14 0,0 14 0,-1 0 0,14 0 0,-14 0 0,0 0 0,15 0 0,-15 0 0,-13 0 0,27 0 0,-14 0 0,14 0 0,-27 0 0,27 0 0,-14 0 0,-12 0 0,25-13 0,-13 13 0,14 0 0,-27-13 0,27 13 0,0 0 0,-14 0 0,14 0 0,-14 0 0,1 0 0,13 0 0,-14 0 0,1 0 0,-1 0 0,0 0 0,1 0 0,-27 0 0,26 0 0</inkml:trace>
  <inkml:trace contextRef="#ctx0" brushRef="#br2" timeOffset="347885">2500 11099 512,'0'-13'0,"0"13"0,0-13 0,0 13 0,0-13 0,0 13 0,0 0 0,0 0 0,13 0 0,-13 0 0,0 13 0,0-13 0,0 0 0,0 13 0,0-13 0,0 0 0,0 0 0,0 0 0,0 13 0,0-13 0,-13 0 0,13 13 0,-13-13 0,0 13 0,13 1 0,-14-1 0,1 0 0,0 14 0,0-15 0,0 15 0,13 0 0,-14-1 0,1 1 0,13-1 0,0 0 0,0 1 0,0 0 0,0 12 0,0 1 0,13-14 0,-13 14 0,14 0 0,-14 0 0,13-1 0,0 14 0,0-13 0,0-1 0,1 1 0,-1 0 0,0-1 0,0-12 0,13-1 0,-12 1 0,-1-1 0,0 1 0,14-1 0,-1 1 0,1-1 0,-14 1 0,13-1 0,-12 0 0,12 1 0,-13 0 0,13-1 0,-26-13 0,28 14 0,-15-14 0,0 13 0,-13-26 0,13 14 0</inkml:trace>
  <inkml:trace contextRef="#ctx0" brushRef="#br2" timeOffset="350289">5450 11377 512,'0'0'0,"0"0"0,0 0 0,0 0 0,0 0 0,0 0 0,0 0 0,0 0 0,0 0 0,0 0 0,0 0 0,0 0 0,0 0 0,0 13 0,0-13 0,-13 0 0,0 0 0,0 0 0,-1 0 0,14 0 0,-27 0 0,14 0 0,0 13 0,0-13 0,-14 0 0,-12 0 0,26 14 0,-27-14 0,13 12 0,1-12 0,-27 0 0,27 0 0,-14 0 0,14 0 0,-15 0 0,2 0 0,-1 0 0,1 0 0,13 0 0,-28 14 0,28-14 0,-27 0 0,13 13 0,1-13 0,-1 0 0,13 13 0,-12-26 0,12 13 0,-12 0 0,12-13 0,-13 13 0,14 0 0,-14-14 0,1 14 0,-1 0 0,0 0 0,40 0 0,-40 14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2T19:58:13.663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8066A0"/>
    </inkml:brush>
  </inkml:definitions>
  <inkml:trace contextRef="#ctx0" brushRef="#br0">4101 5080 512,'0'0'0,"0"-13"0,0 13 0,0-14 0,-14 1 0,14 0 0,0 0 0,0-1 0,0-12 0,0 0 0,0 12 0,14-12 0,-1-1 0,0-12 0,13 12 0,1 1 0,13-14 0,0 0 0,-1 0 0,14 1 0,13-1 0,0 0 0,13 1 0,-12-1 0,25 0 0,-12 0 0,26 1 0,-13-1 0,12 14 0,1 0 0,0-1 0,13 14 0,0 0 0,0-1 0,14 28 0,-15-14 0,2 13 0,11 14 0,-11 12 0,-1-13 0,13 28 0,-13-2 0,0 15 0,0-2 0,1 15 0,-15 13 0,1-14 0,13 27 0,-26-14 0,12 14 0,-25 0 0,26 13 0,-40 0 0,0 0 0,13 0 0,-25 14 0,-2-14 0,-12 13 0,-1-13 0,-12 13 0,-14-13 0,0 0 0,-13-13 0,-13 13 0,0-13 0,-14-13 0,-12 0 0,-14-14 0,0 0 0,0 0 0,-39-25 0,25 11 0,-25-11 0,-14-15 0,0 1 0,0-13 0,-26-1 0,26-13 0,-27 13 0,2-12 0,-2-14 0,1 0 0,0 0 0,-1-14 0,-12-12 0,0 13 0,25-13 0,-26-1 0,15-13 0,-2 1 0,1-1 0,13 0 0,0 1 0,0-15 0,0 2 0,-1-1 0,2-13 0,11 0 0,2-1 0,-1 1 0,0-13 0,13-1 0,1 1 0,12 0 0,14-1 0,0 1 0,0-14 0,13 14 0,14-14 0,12 0 0,1 14 0,0-13 0,12-1 0,14 0 0,14 14 0,-1-13 0,13 12 0,0-13 0,14 14 0,13-13 0,0 12 0,0 1 0,26 13 0,1-14 0,12 14 0,14 0 0,0 13 0,13 13 0,-119 40 0,119-40 0</inkml:trace>
  <inkml:trace contextRef="#ctx0" brushRef="#br0" timeOffset="11898">7394 4960 512,'0'0'0,"0"0"0,0-12 0,0 12 0,0-14 0,0 1 0,14 0 0,-14-1 0,13 1 0,1-13 0,-14 0 0,26-1 0,-13 0 0,14 1 0,12 0 0,1-14 0,0 13 0,13-25 0,13 12 0,0 1 0,0-1 0,13 0 0,14 0 0,-1-13 0,15 13 0,-2 1 0,14-1 0,13 14 0,1 0 0,-1-1 0,14 14 0,12-1 0,1 14 0,13 14 0,-13-1 0,13 14 0,13-1 0,-13 14 0,0 12 0,0 1 0,0 0 0,-13 13 0,0 0 0,-1 13 0,1 1 0,-13-14 0,-27 14 0,0-14 0,0 0 0,-27-13 0,-26-13 0,1-1 0,-15-12 0,-12-14 0,-27-13 0,0 0 0,1-13 0,-14-1 0,-14-12 0,1-14 0,0-13 0,0 13 0,-14-12 0,1-14 0,0 13 0,-14-13 0,13 12 0,1-11 0,-1 11 0,-12 15 0,12-1 0,1 14 0,13-1 0,0 27 0,0-13 0,13 13 0,0 13 0,13 0 0,0 27 0,13 0 0,1 13 0,12-1 0,1 15 0,0-1 0,13 0 0,-14 0 0,14 1 0,-27-15 0,1 1 0,-13 0 0,-1-13 0,-13-1 0,-13-12 0,-1 0 0,-13-14 0,1-13 0,-14 0 0,-12 0 0,-1 0 0,-14-13 0,1-1 0,1 1 0,-2 0 0,-12-1 0,-1 1 0,80 13 0,-66-13 0</inkml:trace>
  <inkml:trace contextRef="#ctx0" brushRef="#br0" timeOffset="13072">10080 3254 512,'0'0'0,"0"0"0,0-13 0,13 13 0,-13 0 0,0 0 0,0 0 0,0 0 0,0 0 0,0 0 0,-13 0 0,13 13 0,0-13 0,0 13 0,-13 1 0,13-1 0,0 0 0,0 13 0,-13 1 0,13-1 0,0 1 0,0 13 0,-13-27 0,13 13 0,-13 14 0,-1-27 0,1 14 0,-1-1 0,-12 0 0,13 1 0,-14-14 0,14 14 0,-13-1 0,0-12 0,12-1 0,-12 13 0,-1-13 0,0 1 0,14-1 0,-13 0 0,0-13 0,-1 13 0,1-13 0,0 0 0,-2 0 0,2 0 0,13 0 0,-13 0 0,26 0 0,-14 0 0,1-13 0,13 13 0,0 0 0,-13-13 0</inkml:trace>
  <inkml:trace contextRef="#ctx0" brushRef="#br0" timeOffset="14252">9921 3175 512,'0'0'0,"0"0"0,0 0 0,14 0 0,-14 0 0,0 0 0,-14-13 0,14 13 0,-13 0 0,-13 0 0,0-14 0,-14 14 0,0-13 0,0 13 0,1 0 0,-14 0 0,-1 0 0,2 13 0,12 1 0,-13-1 0,14 0 0,-1 13 0,0 1 0,1 13 0,12-14 0,1 14 0,13-14 0,-1 14 0,14 0 0,14-1 0,-1 1 0,0 0 0,27-14 0,-1 0 0,-13 1 0,14 0 0,13-1 0,0-13 0,-13 1 0,12-14 0,2 0 0,-1 0 0,-14-14 0,1 1 0,0-13 0,0-1 0,-1-13 0,-13 14 0,-12-14 0,-1-13 0,0 14 0,-13-14 0,13 13 0,-13-13 0,-13 13 0,13 1 0,0 12 0,0 1 0,0-1 0,0 14 0,0 0 0,0 13 0,0-14 0,0 14 0,0 14 0,0-14 0,-13 13 0,13 14 0,0-1 0,0 14 0,0 13 0,0-1 0,13 15 0,0-14 0,0 13 0,14 0 0,0-13 0,25 13 0,-12-26 0,26 26 0,1-13 0,-2 0 0,15-13 0,-1-1 0,0 1 0,-12-27 0,12 13 0,-79-26 0,66 14 0</inkml:trace>
  <inkml:trace contextRef="#ctx0" brushRef="#br0" timeOffset="20184">12924 4987 512,'0'-13'0,"0"-13"0,14-1 0,-1 0 0,-13-12 0,26-1 0,-13 0 0,14-12 0,0 12 0,12-27 0,1 15 0,-1-1 0,15 0 0,12 13 0,-14-12 0,28-15 0,-1 28 0,14-14 0,-14 13 0,27 0 0,0 1 0,13 12 0,13 1 0,-12-1 0,11 14 0,15 13 0,0 0 0,-14 0 0,27 27 0,-27-1 0,27 14 0,-27-1 0,14 27 0,-1 1 0,-12 12 0,12 0 0,-26 28 0,14-2 0,-2 14 0,-11 13 0,-15 1 0,1-1 0,-13 27 0,0-14 0,-14 27 0,1 0 0,-14 0 0,-14 0 0,-12 13 0,0-13 0,-14 13 0,-26-12 0,0-2 0,-13-12 0,-14 13 0,-12-26 0,-14 0 0,0-28 0,-40 14 0,14-26 0,-14 0 0,-12-13 0,-15-14 0,2-13 0,-15 1 0,-13-28 0,1 14 0,0-27 0,-14 1 0,-13-14 0,0-13 0,0 0 0,13-13 0,0 0 0,-13-14 0,13-12 0,1-1 0,13 0 0,-1-13 0,13-13 0,2 0 0,11-13 0,-12-1 0,26 1 0,-13-14 0,27-13 0,-15 1 0,15-1 0,12-13 0,1 0 0,0 0 0,26-13 0,-13-1 0,13 1 0,0-1 0,13 1 0,1 0 0,12 0 0,27 13 0,-13-14 0,13 14 0,13 0 0,14 0 0,-1 0 0,13 13 0,2 0 0,11 1 0,1 12 0,14 0 0,12 0 0,-13 14 0,27 0 0,-14 13 0,27 13 0,-14-14 0,14 28 0,-13-1 0,13 14 0,-14 13 0,1 0 0,-1 13 0,-92 0 0,66 0 0</inkml:trace>
  <inkml:trace contextRef="#ctx0" brushRef="#br0" timeOffset="20817">13454 5397 512,'0'13'0,"-13"1"0,13-14 0,0 26 0,-14 1 0,14 13 0,0 26 0,0-14 0,14 15 0,-14 12 0,13 0 0,13 1 0,-13-1 0,-13 0 0,14 0 0,-1 1 0,0-14 0,-13 1 0,13-15 0,-13-12 0,0-1 0,13-12 0,-13 0 0,13-14 0,-13-13 0,14 0 0</inkml:trace>
  <inkml:trace contextRef="#ctx0" brushRef="#br0" timeOffset="21674">14896 6350 512,'0'0'0,"0"0"0,0-14 0,-14 14 0,14 0 0,-26 0 0,-13 0 0,11 0 0,-11 0 0,-1 0 0,1 0 0,-1 14 0,-13-1 0,26 14 0,1-1 0,0 0 0,13-13 0,-1 14 0,14 0 0,14-15 0,-1 2 0,13-1 0,14 0 0,-14-13 0,14 0 0,13-13 0,-27 0 0,14-1 0,-14-12 0,1 0 0,0-1 0,-14 1 0,0 0 0,-13-1 0,0 0 0,0 14 0,-13 13 0,13-12 0,0 24 0,0 1 0,-13 1 0,26 12 0,0 14 0,-13-14 0,13 14 0,0-13 0,1-1 0,-14 14 0,13-27 0,0 0 0,-13 0 0,0-13 0,13 0 0,-13-26 0,0-1 0,0 27 0,0-26 0</inkml:trace>
  <inkml:trace contextRef="#ctx0" brushRef="#br0" timeOffset="22589">14869 5781 512,'0'0'0,"0"0"0,0 13 0,0 14 0,0-1 0,0 27 0,0-1 0,13 2 0,-13 26 0,14-14 0,-1-1 0,0 2 0,0-15 0,0 2 0,1-15 0,-14 1 0,13-27 0,-13 14 0,0-27 0,0 0 0,13 0 0,-13-14 0,14-12 0,-1 12 0,0-25 0,0 13 0,1-1 0,-1 14 0,0-1 0,13 1 0,-13 13 0,1 0 0,-1 13 0,0 1 0,0 12 0,0 1 0,1-1 0,-1 0 0,-13 1 0,0 0 0,14-1 0,-14 0 0,0 1 0,0-14 0,0-13 0,0 0 0,-14 0 0,14-13 0,0 0 0,0 13 0,0-27 0,0 14 0,14-1 0,-1 2 0,0 12 0,0-14 0,0 1 0,14 0 0,-1-1 0,0 1 0,14 0 0,-13 0 0,-1 0 0,1 0 0,-1-14 0,-13 14 0,1-14 0,-1 15 0,-13-2 0,0 1 0,-13 0 0,-1-1 0,-12 14 0,13 0 0,-14 0 0,1 0 0,-1 14 0,1 12 0,26 0 0,-14 1 0,14-1 0,0 14 0,14-14 0,-1 1 0,0-1 0,14-12 0,-1 12 0,1-13 0,-1-13 0,1 0 0,12 0 0,-13-13 0,15-1 0,-41 14 0,26-12 0</inkml:trace>
  <inkml:trace contextRef="#ctx0" brushRef="#br0" timeOffset="23679">15809 6311 512,'0'-14'0,"0"14"0,-14 0 0,14-13 0,-13 13 0,13 0 0,-13 13 0,-14-13 0,1 14 0,13 11 0,-14-11 0,27 12 0,-13 1 0,13-1 0,-13-13 0,26 14 0,-13-14 0,13 0 0,-13-13 0,13 14 0,14-28 0,-1 1 0,-13 13 0,14-13 0,-14-14 0,14 14 0,-14-13 0,14 13 0,-14-1 0,-13 1 0,13 13 0,-13 0 0,0 0 0,13 0 0,-13 13 0,0 14 0,0-14 0,0 13 0,0 1 0,13-1 0,-13 0 0,0-12 0,0 12 0,0-12 0,0-1 0,13-13 0,1 0 0,-14 0 0,26 0 0,-13-13 0,0-1 0,14 1 0,0 0 0,-1-1 0,14 14 0,-14-12 0,0 12 0,15-14 0,-15 14 0,0 0 0,-12-13 0,-1 13 0,0 0 0,-13 0 0,0 0 0,0 0 0,0 0 0,-13 0 0,0 0 0,-14 0 0,14 0 0,-13 0 0,12 0 0,-13 13 0,27 1 0,-13-2 0,0 2 0,0-1 0,13-13 0,0 13 0,13 1 0,-13-14 0,13 13 0,0-13 0,1 0 0,-1-13 0,14 13 0,-14-14 0,13-12 0,-12 12 0,-1-12 0,0 0 0,0-14 0,0 1 0,-13-1 0,0 1 0,0-15 0,-13 1 0,0 14 0,0-15 0,0 15 0,-14-1 0,14 0 0,-13 14 0,12 12 0,1 2 0,13 12 0,-14 0 0,14 12 0,0 15 0,14 13 0,-1 13 0,1 0 0,-1-1 0,13 15 0,1 12 0,12-12 0,-13 12 0,1-13 0,13 0 0,0 13 0,-1-13 0,-39-66 0,27 54 0</inkml:trace>
  <inkml:trace contextRef="#ctx0" brushRef="#br0" timeOffset="30210">10980 2989 512,'13'0'0,"-26"0"0,26 0 0,-26 14 0,-1-1 0,-12 0 0,0-13 0,12 26 0,-25-12 0,-1-1 0,27 0 0,-27-13 0,14 13 0,12-13 0,1 14 0,-13-1 0,26-13 0,0 0 0,0 0 0</inkml:trace>
  <inkml:trace contextRef="#ctx0" brushRef="#br0" timeOffset="30477">11086 3241 512,'-13'13'0,"13"0"0,-27-13 0,1 14 0,-1-1 0,-13 0 0,1-13 0,-1 13 0,1 0 0,-2 1 0,15-14 0,0 13 0,-1-13 0,1 13 0,13-13 0,13 0 0,0 13 0,0-13 0,13-13 0,-13 13 0,26 0 0</inkml:trace>
  <inkml:trace contextRef="#ctx0" brushRef="#br0" timeOffset="30687">11350 2884 512,'0'-14'0,"0"14"0,0-13 0</inkml:trace>
  <inkml:trace contextRef="#ctx0" brushRef="#br0" timeOffset="31408">11350 2844 512,'-13'13'0,"13"0"0,0 1 0,0-1 0,0 27 0,0-13 0,0-2 0,13 2 0,-13-14 0,0 1 0,0-2 0,0 2 0,0-14 0,0 0 0,0-14 0,0 2 0,0-15 0,0 0 0,0 2 0,0-2 0,0-13 0,13 13 0,-13 1 0,13 12 0,1 2 0,0 12 0,12 0 0,0 0 0,-13 12 0,14 2 0,-14 12 0,0 1 0,0-14 0,-13 14 0,13-14 0,-13 1 0,0-14 0,0 12 0,0-12 0,0 0 0,0-12 0,0-2 0,14 1 0,-14-14 0,13 14 0,-13-14 0,13 14 0,1 0 0,-1-1 0,14 14 0,-14 0 0,0 0 0,13 14 0,-13 12 0,1 1 0,-1 0 0,-13-1 0,0 0 0,0 1 0,0-1 0,0 0 0,-13-12 0,13-1 0,0-13 0,0 0 0,0 0 0,0-13 0,0-13 0,0 12 0,13-12 0,-13 26 0,0-27 0</inkml:trace>
  <inkml:trace contextRef="#ctx0" brushRef="#br0" timeOffset="31866">11800 2897 512,'14'0'0,"-1"13"0,-13-13 0,13 14 0,0-1 0,0 0 0,0 1 0,14-2 0,-27 15 0,26-14 0,-13-13 0,1 13 0,12-13 0,-13 0 0,1 0 0,-1-13 0,0 0 0,1-1 0,-1-11 0,0 11 0,0-12 0,-13-1 0,0 0 0,13 14 0,-13-14 0,0 15 0,0 12 0,0 0 0,0 0 0,0 0 0,0 12 0,0 2 0,13 26 0,-13-14 0,14 14 0,-1 13 0,-13-13 0,13 12 0,0 1 0,-13-13 0,0 0 0,-13-1 0,0-12 0,-14 12 0,14-25 0,-13 12 0,0-13 0,-14 1 0,13-14 0,27 0 0,-40 0 0</inkml:trace>
  <inkml:trace contextRef="#ctx0" brushRef="#br0" timeOffset="32822">11522 3413 512,'0'0'0,"0"13"0,0 0 0,0 1 0,13-1 0,-13 13 0,13 1 0,-13 12 0,14-12 0,-14-1 0,13 14 0,0 0 0,1-14 0,-14 1 0,13-1 0,0 1 0,-13-1 0,14-13 0,-14 0 0,0-13 0,0 0 0,0 0 0,0 0 0,0-26 0,-14 0 0,1-14 0,0 0 0,13-13 0,-27 0 0,27 14 0,-13-1 0,26 0 0,-13 14 0,13-1 0,14 1 0,0 13 0,-1-1 0,0 14 0,1 14 0,12-1 0,1 13 0,-13 1 0,-1 13 0,-13-14 0,-13 14 0,0-14 0,-26 0 0,13 1 0,-14 0 0,-13-14 0,1-13 0,-1 13 0,14-13 0,-14-13 0,27 0 0,-14 13 0,27-27 0,0 27 0,0-13 0</inkml:trace>
  <inkml:trace contextRef="#ctx0" brushRef="#br0" timeOffset="33206">12078 3519 512,'13'0'0,"-13"0"0,0 0 0,-13 0 0,0 13 0,0 0 0,13 0 0,-14 1 0,14-1 0,0 13 0,0-13 0,0 1 0,14-1 0,12 0 0,-13 1 0,0-14 0,0 0 0,14 0 0,-14 0 0,0-14 0,0 1 0,-13 0 0,14-1 0,-14-12 0,-14 13 0,1-14 0,13 1 0,-13 13 0,0 0 0,0-1 0,13 1 0,0 0 0,13 13 0,-13 0 0,13-13 0</inkml:trace>
  <inkml:trace contextRef="#ctx0" brushRef="#br0" timeOffset="33704">12290 3519 512,'-14'0'0,"28"13"0,-14-13 0,13 13 0,-13 14 0,13-27 0,0 13 0,0 0 0,0-13 0,-13 0 0,14 0 0,-14 0 0,0-13 0,0 0 0,13-1 0,-26-12 0,13 13 0,0 0 0,0-1 0,0 1 0,0 13 0,13 0 0,-13 0 0,13 0 0,1 13 0,12 1 0,-13 12 0,14-13 0,-1 14 0,1-14 0,-14 0 0,13 0 0,-13-13 0,0 13 0,-13-26 0,0 13 0,0-13 0,14 0 0,-14 0 0,0-14 0,0 1 0,0-1 0,0 1 0,0 13 0,0-14 0,14 14 0,-14 0 0,13 13 0,-13 0 0,0 0 0,13-14 0</inkml:trace>
  <inkml:trace contextRef="#ctx0" brushRef="#br0" timeOffset="34262">12739 3492 512,'0'14'0,"13"-14"0,-13 13 0,14-13 0,-1 0 0,-13-13 0,13 13 0,1-14 0,-1 1 0,0 0 0,-13 0 0,13-14 0,-13 1 0,0 12 0,0-12 0,-13 13 0,13-1 0,-13 1 0,0 13 0,-1-13 0,1 26 0,0-13 0,-1 13 0,1 14 0,0-1 0,13 1 0,0-1 0,0 1 0,13-1 0,14 14 0,-14-27 0,0 14 0,14-14 0,-1 0 0,14 0 0,-14-13 0,-13 13 0,14-26 0,-1 13 0,-13-13 0,1 13 0,-14-13 0,13 0 0,-13-14 0,0 14 0,0-13 0,0 12 0,0-12 0,0-1 0,0 1 0,14-1 0,-14 1 0,26 13 0,0-14 0,-12 1 0,25 13 0,-13-1 0,15 14 0,-41 0 0,52-13 0</inkml:trace>
  <inkml:trace contextRef="#ctx0" brushRef="#br0" timeOffset="41941">5080 7382 512,'0'0'0,"13"-13"0,-13 13 0,13 0 0,-13 0 0,0 0 0,0 0 0,0 13 0,13 0 0,-13 0 0,0 13 0,-13 1 0,13 0 0,-13-1 0,0 14 0,0 13 0,-1-1 0,1 2 0,0 11 0,0 2 0,-14 12 0,13 0 0,1 0 0,-13 15 0,-14-2 0,14 1 0,0-1 0,-14 1 0,-13 0 0,0-1 0,-13 1 0,-1-1 0,2 1 0,-15-1 0,14-12 0,-26-1 0,-1 0 0,0 1 0,0-14 0,1-13 0,-14 13 0,0-27 0,13 1 0,-12-13 0,12 0 0,1-14 0,-1-13 0,0-13 0,14-1 0,0 1 0,-1-27 0,1 1 0,0-14 0,26 0 0,-14-14 0,1 2 0,14-15 0,-1-13 0,-1 14 0,15-27 0,-1 14 0,14-14 0,0 13 0,-1-12 0,0-15 0,27 15 0,-13-2 0,13 2 0,13-1 0,-13 13 0,27-13 0,0 14 0,12 0 0,1-1 0,12 0 0,2 14 0,-1 0 0,12-1 0,2 1 0,-1 13 0,13 0 0,-12-1 0,12 14 0,0 14 0,1-1 0,-14 0 0,13 1 0,-13 12 0,-13 14 0,0-14 0,0 14 0,-13 0 0,-1 13 0,-12-13 0,-1 13 0,-13 0 0,-13 13 0,0 0 0,0 0 0,0 0 0,0 27 0,-13-13 0,13 13 0,-26-1 0,12 1 0,1 13 0,0-14 0,0 1 0,0 0 0,13 0 0,-13-14 0,13 0 0,0-12 0,0-14 0,13 0 0,-13 0 0,13 0 0,0-27 0,0 14 0,0-13 0,14-14 0,-14 0 0,-13 0 0,13 1 0,-13-14 0,-13 13 0,13 1 0,-13-14 0,0 13 0,-14 13 0,-12-12 0,12-1 0,-13 14 0,14-14 0,-14 27 0,-12-14 0,12 0 0,0 1 0,13 13 0,-12 0 0,-1-1 0,14 14 0,13-13 0,-14 13 0,-13 0 0,40 0 0,-26 0 0</inkml:trace>
  <inkml:trace contextRef="#ctx0" brushRef="#br0" timeOffset="42624">2381 9789 512,'0'13'0,"13"14"0,-13 0 0,0 12 0,0 14 0,0 0 0,0 0 0,0 26 0,0-12 0,14-1 0,-14 0 0,0 0 0,0 0 0,0-13 0,0 0 0,0-13 0,13-1 0,-13-12 0,0-14 0,13 14 0,-13-27 0,13 0 0,0 0 0,1 0 0,-14 0 0,13-27 0</inkml:trace>
  <inkml:trace contextRef="#ctx0" brushRef="#br0" timeOffset="42932">3095 10371 512,'0'0'0,"0"0"0,0 0 0,-13 0 0,0 0 0,-13 0 0,-1 0 0,-13 0 0,0 0 0,1 0 0,-1 0 0,1 0 0,-2 0 0,15 0 0,0 0 0,13 0 0,-1 0 0,1 0 0,13 0 0,0 0 0</inkml:trace>
  <inkml:trace contextRef="#ctx0" brushRef="#br0" timeOffset="43664">3968 10186 512,'0'0'0,"0"14"0,0-1 0,0 13 0,-13 14 0,-13-1 0,-1 14 0,1 14 0,13-14 0,-14 13 0,1 0 0,-1 0 0,0-13 0,1 0 0,0 0 0,-14-40 0,14 13 0,-14-12 0,13-14 0,1-14 0,-14 1 0,1-13 0,26-14 0,-14 13 0,14-25 0,-14-1 0,27-13 0,-13 13 0,13-13 0,13 13 0,-13-14 0,27 14 0,-14 1 0,27-1 0,-27 13 0,13 27 0,14-14 0,-14 14 0,1 13 0,13 0 0,-14 13 0,1 14 0,12-1 0,-13 27 0,1-13 0,0 13 0,-1 13 0,1-13 0,-1 13 0,0 0 0,14 13 0,-14-25 0,15 11 0,-15 2 0,13-14 0,1-13 0,-40-40 0,40 39 0</inkml:trace>
  <inkml:trace contextRef="#ctx0" brushRef="#br0" timeOffset="60237">16695 5106 512,'0'-13'0,"0"0"0,13 13 0,-13-13 0,13-14 0,14 14 0,-14-14 0,13 14 0,1-14 0,13 1 0,-14 0 0,14-1 0,-1 1 0,1 0 0,13-1 0,-13-13 0,26 14 0,-13-1 0,0-13 0,13 14 0,0-1 0,0 1 0,13-14 0,-12 15 0,12-2 0,13 14 0,-12-14 0,12 14 0,1-1 0,0 14 0,0-13 0,12 13 0,-12 13 0,-1 1 0,15-1 0,-15 0 0,14 14 0,-1 0 0,2-2 0,-15 15 0,14 0 0,-1-1 0,2 1 0,-15 13 0,14 0 0,-14 0 0,1 0 0,0-14 0,0 28 0,-1-14 0,-13 0 0,1-1 0,-14 2 0,0-15 0,-13 1 0,-13-14 0,-1 1 0,-12-14 0,-14 0 0,0-13 0,-13 0 0,0 0 0,0-13 0,-13 0 0,13-14 0,-13 1 0,-14 0 0,27-1 0,-26-13 0,13 14 0,-1-14 0,1 14 0,0-14 0,13 14 0,-13 12 0,13-12 0,0 13 0,0-1 0,0 1 0,0 0 0,0 13 0,0 0 0,0 0 0,0 0 0,0 0 0,0 13 0,13-13 0,-13 27 0,13-14 0,14 13 0,-14 14 0,13 0 0,1-1 0,-1 1 0,1 0 0,-1 0 0,1-1 0,-14 1 0,13-14 0,-13 14 0,-13-14 0,0 1 0,-13-14 0,0 1 0,-13-1 0,-1-13 0,-13 13 0,1-13 0,-1 0 0,-26 0 0,27 0 0,-15 0 0,15 0 0,-27 0 0,26 0 0,0 0 0,13 0 0,-12 0 0,26 13 0,13-13 0,-13 0 0</inkml:trace>
  <inkml:trace contextRef="#ctx0" brushRef="#br0" timeOffset="61609">20769 5860 512,'0'13'0,"0"-26"0,0 13 0,0 0 0,0-13 0,0 0 0,0-13 0,0-1 0,13 0 0,-13 1 0,13-14 0,1 1 0,0-1 0,12 0 0,-13-12 0,14-2 0,-1 15 0,0-27 0,1 13 0,13 0 0,-14 0 0,14 0 0,12 0 0,-12 0 0,14 13 0,-2-12 0,14 12 0,-13 0 0,13 1 0,0 12 0,0 14 0,14-14 0,-1 14 0,1 13 0,-1 0 0,0 0 0,14 13 0,-1 0 0,-12 14 0,13 0 0,0 12 0,-14 14 0,14-14 0,-14 15 0,0 12 0,1 0 0,-1 13 0,-13 1 0,13 12 0,-13 1 0,1 13 0,-14 0 0,-1 0 0,14-1 0,-25 14 0,-2 1 0,1 12 0,-27-13 0,13 13 0,-13 0 0,1 1 0,-1-1 0,-26 0 0,-1-13 0,-12 13 0,0-13 0,-14-13 0,1 13 0,-28-26 0,14 0 0,-26-1 0,12-26 0,-25 13 0,-1-25 0,-12-1 0,12-1 0,-26-25 0,0 12 0,13-12 0,-26-14 0,12-13 0,2 14 0,-15-28 0,15 1 0,-2 0 0,1-13 0,0-1 0,13-13 0,1 1 0,-2-14 0,15-1 0,-1 2 0,14-14 0,-1-1 0,1-12 0,13 0 0,-13-1 0,26 1 0,-13-13 0,12-1 0,15 13 0,-1-12 0,14-14 0,-14 27 0,27-27 0,0 13 0,0 0 0,13 1 0,0-1 0,13 1 0,13-1 0,-12 14 0,25-14 0,1 14 0,-1 0 0,15-1 0,-2 1 0,1 13 0,13-1 0,1 15 0,-1-15 0,-1 15 0,15 12 0,-14 0 0,14 14 0,-1-1 0,0 14 0,-12 0 0,-67 13 0,66-14 0</inkml:trace>
  <inkml:trace contextRef="#ctx0" brushRef="#br0" timeOffset="62467">20823 6429 512,'0'-13'0,"13"-13"0,-13-1 0,13 14 0,-13-14 0,13 15 0,14-2 0,-1 1 0,0 13 0,1 0 0,13 0 0,-1 0 0,14 13 0,-13 13 0,-1-13 0,2 14 0,-2 13 0,1-1 0,-14 1 0,0 13 0,-13-13 0,1 13 0,-1-14 0,-13 14 0,0 0 0,-27-13 0,1 0 0,0-1 0,-1-12 0,-25-1 0,25-13 0,-26 0 0,13 1 0,1-1 0,-1-13 0,0 0 0,14 0 0,-1-13 0,27 13 0,-13 0 0,26-14 0,0 1 0,14 13 0,0-13 0,12 0 0,14 13 0,-13 0 0,12 0 0,-11 0 0,11 0 0,-12 13 0,-1-13 0,2 0 0,-15-13 0,0 13 0,-26 0 0,14 0 0</inkml:trace>
  <inkml:trace contextRef="#ctx0" brushRef="#br0" timeOffset="63041">21775 6667 512,'13'0'0,"-13"0"0,0 0 0,0 0 0,0 0 0,0 13 0,-13-13 0,-1 14 0,-12-1 0,13 0 0,13 13 0,-13-12 0,13 12 0,0-12 0,13 12 0,-13-13 0,13 1 0,0-14 0,0 0 0,1 0 0,-1 0 0,1-14 0,12 1 0,-26 0 0,13 0 0,0-14 0,-13 0 0,14 14 0,-14 0 0,0 0 0,13 0 0,-13 13 0,0 0 0,0 0 0,0 0 0,0 13 0,0 13 0,13-13 0,-13 14 0,13 0 0,0-1 0,-13-13 0,13 1 0,-13-1 0,14 0 0,-14 0 0,0-13 0,0-13 0,0-13 0,0 12 0,0-25 0,0 39 0,-14-27 0</inkml:trace>
  <inkml:trace contextRef="#ctx0" brushRef="#br0" timeOffset="64297">21907 6336 512,'13'14'0,"-13"-14"0,0 0 0,13 13 0,-13 14 0,14-1 0,-1 13 0,0 1 0,0 13 0,1-13 0,-1 13 0,0-14 0,1 1 0,-14-14 0,13 1 0,0-14 0,-13 1 0,13-14 0,-13 0 0,0 0 0,0-14 0,0 14 0,13-13 0,-13-14 0,14 14 0,-1-13 0,0 13 0,0-1 0,0 1 0,0 13 0,1 0 0,-1 0 0,1 13 0,-1 1 0,-13-1 0,13 13 0,0-13 0,0 14 0,-13 0 0,14-1 0,-14-13 0,0 1 0,0-1 0,0 0 0,0-13 0,0 0 0,-14 0 0,14-13 0,-13 13 0,13-13 0,0-1 0,0 14 0,27-13 0,-27 0 0,26 13 0,-13-27 0,0 27 0,14-26 0,-1 12 0,1 1 0,-14 0 0,14 0 0,-14-14 0,0 14 0,0 0 0,-13 0 0,0-14 0,-13 27 0,0-13 0,0 13 0,0 0 0,-1 0 0,1 13 0,-14-13 0,14 27 0,0-14 0,13 0 0,0 14 0,13-1 0,0 0 0,0-12 0,14 12 0,-13-12 0,25-1 0,-13 0 0,1-13 0,-1 0 0,0 0 0,2-26 0,-15 12 0,0 1 0,0-14 0,0 14 0,-13-13 0,0 13 0,0-14 0,-13 14 0,13 13 0,0-13 0,-13 13 0,13 0 0,-13 0 0,13 13 0,0 0 0,0 14 0,0-1 0,0 0 0,13-12 0,0 12 0,0-12 0,-13-1 0,14 0 0,-14-13 0,0 0 0,13 0 0,-13 0 0,0-26 0,13 12 0,-13 1 0,0 0 0,13-1 0,-13 14 0,0-13 0,13 13 0,-13 0 0,13 13 0,1-13 0,-1 14 0,0 12 0,0-12 0,1-1 0,-1 0 0,0 0 0,1-13 0,-1 14 0,0-28 0,0 14 0,-13 0 0,13 0 0</inkml:trace>
  <inkml:trace contextRef="#ctx0" brushRef="#br0" timeOffset="64855">22965 6641 512,'0'0'0,"0"0"0,0 0 0,-13 0 0,13 0 0,-13 13 0,0 0 0,13 14 0,-14-1 0,14 0 0,0 1 0,0 0 0,14-1 0,-1 1 0,0-14 0,0 0 0,14 0 0,-13-13 0,-1 0 0,-13-13 0,13 0 0,0-14 0,0-12 0,0 12 0,-13-26 0,0 13 0,0 1 0,-13-1 0,13-13 0,-26 26 0,13-12 0,13 12 0,-13 1 0,13 13 0,-14 0 0,14 13 0,0 0 0,0 13 0,0 0 0,14 13 0,-14 14 0,13 0 0,13 0 0,-13-1 0,14 14 0,-14-13 0,0 13 0,13-13 0,-13-1 0,14 1 0,-14-14 0,1 1 0,-14-1 0,-14-13 0,14-13 0,0 14 0</inkml:trace>
  <inkml:trace contextRef="#ctx0" brushRef="#br0" timeOffset="66377">18798 3386 512,'0'0'0,"0"0"0,0 0 0,0 0 0,0 0 0,0 0 0,-13 14 0,13 12 0,0 1 0,-13-1 0,13 1 0,-14 12 0,1 1 0,13 13 0,-13-13 0,0 13 0,-14-1 0,1 1 0,13 0 0,-13 0 0,-1 0 0,-13-13 0,14-1 0,-14 1 0,-13-27 0,0 14 0,0-14 0,-26-13 0,12 0 0,1-13 0,-13 0 0,0-14 0,0 1 0,13-14 0,-14-13 0,1 14 0,26-1 0,-14-13 0,15 0 0,12 13 0,1-13 0,11 14 0,15-1 0,13 0 0,13 0 0,15 1 0,24 12 0,-12 1 0,13-1 0,26 1 0,0 13 0,-13 13 0,27 0 0,-14 13 0,14 13 0,-14 1 0,14-1 0,-27 14 0,13 13 0,-12 0 0,-1-13 0,0 26 0,1 0 0,-15 0 0,14 14 0,-13-14 0,0 13 0,13 1 0,-66-80 0,40 79 0</inkml:trace>
  <inkml:trace contextRef="#ctx0" brushRef="#br0" timeOffset="67727">14102 8599 512,'0'13'0,"-13"-13"0,13 0 0,0 13 0,-13 1 0,-1-1 0,-12 0 0,26-13 0,-13 13 0</inkml:trace>
  <inkml:trace contextRef="#ctx0" brushRef="#br0" timeOffset="67877">13824 8877 512,'0'0'0,"-13"13"0,-1-13 0,1 26 0,0-12 0,-27 12 0,14-13 0,26-13 0,-26 0 0</inkml:trace>
  <inkml:trace contextRef="#ctx0" brushRef="#br0" timeOffset="68035">13282 9155 512,'-13'0'0,"-14"26"0,1-13 0,-1 1 0,-13-2 0,1 2 0,39-14 0,-27 0 0</inkml:trace>
  <inkml:trace contextRef="#ctx0" brushRef="#br0" timeOffset="68449">12554 9287 512,'-26'13'0,"-1"-13"0,-26 13 0,14-13 0,12 13 0,-26-13 0,14 0 0,-1 0 0,0 0 0,0 0 0,1 13 0,-1-13 0,1 0 0,-1 14 0,13-14 0,-26 0 0,14 13 0,-1-13 0,1 0 0,-15 0 0,1 13 0,14-13 0,-14 0 0,13 14 0,-13-14 0,14 13 0,-1-13 0,1 13 0,-2-13 0,-11 0 0,-1 14 0,0-14 0,-14 12 0,15-12 0,-14 0 0,-1 0 0,67 0 0,-53 0 0</inkml:trace>
  <inkml:trace contextRef="#ctx0" brushRef="#br0" timeOffset="68598">10279 9445 512,'-40'0'0,"0"0"0,-26 0 0,-13 0 0,12 0 0,1 0 0,-13 0 0,79 0 0,-66-12 0</inkml:trace>
  <inkml:trace contextRef="#ctx0" brushRef="#br0" timeOffset="68766">8995 9339 512,'27'0'0,"-80"0"0,26 0 0,-39-13 0,1 0 0,-2 0 0,1 0 0,13-14 0,53 27 0,-53-26 0</inkml:trace>
  <inkml:trace contextRef="#ctx0" brushRef="#br0" timeOffset="69182">8109 8877 512,'-26'-27'0,"-1"1"0,-12-1 0,-1 1 0,0-1 0,0-12 0,-12 25 0,25-25 0,-26 12 0,13 1 0,1-1 0,-1-13 0,14 14 0,-14 0 0,13-1 0,1 1 0,0-14 0,-1 14 0,14-1 0,-13 0 0,-1-12 0,0 12 0,14 1 0,-13 0 0,12-14 0,-12 27 0,13-14 0,-27 0 0,27 15 0,-13-15 0,-1 14 0,14-1 0,-14 1 0,14 0 0,0 13 0,13-13 0,0 13 0,0-13 0,0 13 0,13-13 0</inkml:trace>
  <inkml:trace contextRef="#ctx0" brushRef="#br0" timeOffset="69730">7368 7897 512,'13'0'0,"-13"14"0,0-14 0,0 0 0,0 0 0,0 0 0,13 0 0,-13 0 0,27 0 0,-13 13 0,25-13 0,1 13 0,-14-13 0,27 14 0,-13-1 0,13-13 0,-14 13 0,14-13 0,-13 13 0,-13-13 0,-14 0 0,0 0 0,0 0 0,-13 0 0,-13 0 0,0 0 0,-13-13 0,-15 0 0,-11 0 0,-14 13 0,13-14 0,-27 1 0,14 0 0,0 13 0,0 0 0,-13 0 0,12 0 0,14 13 0,0 0 0,14 1 0,13-1 0,-2 0 0,15 13 0,0 1 0,13-1 0,-13 14 0,26-14 0,-13 28 0,13-15 0,0 1 0,1 12 0,0 2 0,-1-15 0,-13 14 0,0-53 0,13 53 0</inkml:trace>
  <inkml:trace contextRef="#ctx0" brushRef="#br0" timeOffset="70330">8837 9829 512,'0'0'0,"0"13"0,13 13 0,-13 1 0,13 13 0,-13 13 0,0 13 0,13 0 0,-13 0 0,0 0 0,0 0 0,0 1 0,0-1 0,0-13 0,0 13 0,-13-13 0,13 0 0,-13-13 0,13-1 0,0-13 0,13 1 0,0-27 0,-13 0 0,14 0 0</inkml:trace>
  <inkml:trace contextRef="#ctx0" brushRef="#br0" timeOffset="70612">9895 10371 512,'0'0'0,"13"-13"0,-13 13 0,0 0 0,-26 0 0,0 0 0,-14 0 0,-27 0 0,1 13 0,-13 1 0,13-1 0,0 0 0,-14 0 0,14 1 0,13-14 0,1 26 0,25-26 0,27 0 0,-14 0 0</inkml:trace>
  <inkml:trace contextRef="#ctx0" brushRef="#br0" timeOffset="71386">11112 9961 512,'0'14'0,"0"12"0,0 0 0,0 14 0,-13 0 0,0 13 0,-14 0 0,1-14 0,0 14 0,-1 0 0,0-13 0,-12 0 0,-14-1 0,0 1 0,13-14 0,-13 1 0,0-14 0,-13 0 0,0 1 0,13-28 0,-13 14 0,26-13 0,-13-13 0,1-1 0,-1 1 0,26-14 0,0 0 0,1-13 0,13 14 0,13-1 0,0 0 0,13 1 0,13-1 0,14 13 0,-13-12 0,26 25 0,-1 1 0,1 0 0,1 13 0,25 13 0,-13 0 0,0 14 0,0-1 0,0 14 0,1 0 0,-15 26 0,14-26 0,-25 13 0,11 0 0,-12 0 0,13-1 0,-14-12 0,-12 13 0,13-13 0,-40-40 0,39 26 0</inkml:trace>
  <inkml:trace contextRef="#ctx0" brushRef="#br0" timeOffset="143811">23006 7276 512,'-14'0'0,"0"0"0,-12 0 0,-27 0 0,-13 0 0,13 0 0,-26 0 0,0 0 0,-14 0 0,14 0 0,-14 0 0,0 0 0,-13 13 0,14-13 0,-14 0 0,14 0 0,-15 13 0,15-13 0,-1 0 0,27 13 0,-13-13 0,26 14 0,13-14 0,14 13 0,26-13 0,13 0 0,13 0 0,28 0 0,12 0 0,13-13 0,-79 13 0,93 0 0</inkml:trace>
  <inkml:trace contextRef="#ctx0" brushRef="#br0" timeOffset="144119">23204 7448 512,'0'0'0,"-14"0"0,-12-14 0,-14 1 0,-13 0 0,-12 0 0,-29 0 0,2 13 0,-1-13 0,-12 13 0,-15 0 0,1 0 0,-13 13 0,0 0 0,-1 0 0,1 13 0,13 1 0,0 0 0,13 12 0,14-12 0,-1 13 0,93-40 0,-53 26 0</inkml:trace>
  <inkml:trace contextRef="#ctx0" brushRef="#br0" timeOffset="151674">21815 8757 512,'13'0'0,"-13"0"0,0 14 0,0-14 0,0 0 0,0 13 0,0 13 0,0-12 0,0 12 0,-13 1 0,13 12 0,0 1 0,0 13 0,-13 0 0,13 0 0,0 13 0,-14 0 0,14 0 0,0 0 0,0 0 0,0 1 0,-13-1 0,13-1 0,0 2 0,0-1 0,-14 0 0,14-13 0,0-13 0,0 13 0,-13-14 0,13-12 0,0-1 0,0-13 0,-13 1 0,26-14 0,-13-14 0,0-12 0,0 26 0,0-26 0</inkml:trace>
  <inkml:trace contextRef="#ctx0" brushRef="#br0" timeOffset="152323">22000 8850 512,'0'0'0,"13"13"0,-13 1 0,0-14 0,13 13 0,-13 0 0,14 14 0,-1-1 0,13-13 0,-13 27 0,14-14 0,-14-12 0,0 12 0,0-13 0,-13-13 0,13 13 0,-13-26 0,0 13 0,0-13 0,-13 0 0,0-14 0,13 1 0,-26-14 0,26 14 0,-27-1 0,1-12 0,13 12 0,-14 14 0,14-14 0,-14 14 0,14 13 0,-13-13 0,-1 13 0,14 13 0,-13 0 0,-1-13 0,1 27 0,-14-14 0,0 0 0,14 1 0,-14-1 0,1 0 0,12 14 0,-13-14 0,40-13 0,-26 13 0</inkml:trace>
  <inkml:trace contextRef="#ctx0" brushRef="#br0" timeOffset="154478">20862 10517 512,'0'0'0,"13"-13"0,-13 13 0,14 0 0,-14-13 0,13 13 0,-13 0 0,0 0 0,0 0 0,13 13 0,-13 0 0,0 0 0,0 14 0,0-1 0,-13 14 0,0-1 0,-1-12 0,1 26 0,0 0 0,-13-13 0,-2-1 0,-11 14 0,13-13 0,-14-1 0,-13 1 0,13-13 0,-26-1 0,27 0 0,-14-12 0,-14-14 0,15 13 0,-1-26 0,0 13 0,0-27 0,26 14 0,-12-26 0,-1 12 0,27-12 0,0 12 0,0-26 0,13 13 0,0 1 0,13-1 0,0 14 0,27-14 0,-1 13 0,1 1 0,13 12 0,0 1 0,13 13 0,0 0 0,0 13 0,0 14 0,14 0 0,-14-1 0,-13 13 0,-1 15 0,15-15 0,-27 14 0,-1 0 0,1-13 0,-14 13 0,1-14 0,-14-12 0,-13 13 0,13-15 0,-13-10 0,0-3 0,14-12 0,-14 0 0,13 0 0,-13 0 0,13-12 0</inkml:trace>
  <inkml:trace contextRef="#ctx0" brushRef="#br0" timeOffset="155269">21206 10120 512,'0'0'0,"0"0"0,0 0 0,0 0 0,0-13 0,0 13 0,0 0 0,14-14 0,-1 14 0,0-13 0,0 13 0,13 0 0,1 0 0,-1 0 0,0 13 0,15 1 0,-15-1 0,0 0 0,1 0 0,-14 14 0,0 0 0,-13-1 0,0 0 0,-13 1 0,0-1 0,-14 1 0,1-14 0,13 13 0,-27-12 0,0-1 0,14-13 0,-14 13 0,14-13 0,13 13 0,-14-13 0,13-13 0,1 13 0,13 0 0,13 0 0,1-13 0,0 13 0,12 0 0,0 0 0,14 0 0,-1 0 0,15 13 0,-15-13 0,14 13 0,13 1 0,-13-14 0,0 26 0,-53-26 0,53 0 0</inkml:trace>
  <inkml:trace contextRef="#ctx0" brushRef="#br0" timeOffset="184364">14922 8122 512,'0'27'0,"-13"0"0,13 12 0,-27 14 0,27 13 0,-13 0 0,13 0 0,0 14 0,0-1 0,0 1 0,0 12 0,0 1 0,0-1 0,-13 14 0,0 14 0,0-15 0,0 15 0,-1-15 0,-13 27 0,27-13 0,-13 0 0,0-13 0,0 0 0,0 0 0,13-14 0,0-12 0,0-1 0,0-26 0,0-13 0,13-14 0,-13-12 0,13-14 0,13-14 0,-13-12 0,-13 26 0,14-40 0</inkml:trace>
  <inkml:trace contextRef="#ctx0" brushRef="#br0" timeOffset="185071">15068 8149 512,'0'13'0,"13"1"0,0 25 0,0 1 0,14 0 0,-14-1 0,0 14 0,0 0 0,0-13 0,1-1 0,-1-12 0,14-14 0,-14 0 0,-13 0 0,13 1 0,-13-28 0,0 14 0,0-13 0,0-13 0,-13-1 0,0-12 0,0-1 0,-1 0 0,-13 1 0,14-1 0,-13 0 0,-1 0 0,1 14 0,0 0 0,-1 13 0,1-1 0,-1 1 0,-13 13 0,1 0 0,-14 13 0,0 1 0,0-1 0,-13 13 0,0 0 0,-1-12 0,2 12 0,-1 0 0,12-12 0,2 12 0,12 1 0,40-27 0,-26 26 0</inkml:trace>
  <inkml:trace contextRef="#ctx0" brushRef="#br0" timeOffset="186585">13441 10464 512,'0'13'0,"0"1"0,0 12 0,0 0 0,0-12 0,0 25 0,0 1 0,0 13 0,0 0 0,0 0 0,0 0 0,0 13 0,0-13 0,-14 13 0,14-13 0,0 13 0,-13-26 0,13 12 0,-13-12 0,13 0 0,0-14 0,0 1 0,13-14 0,0-13 0,1-13 0,-14 13 0,26-14 0</inkml:trace>
  <inkml:trace contextRef="#ctx0" brushRef="#br0" timeOffset="187076">13890 10887 512,'0'0'0,"0"0"0,0 14 0,0-14 0,-13 0 0,-13 13 0,-1 0 0,0 14 0,14-1 0,-13 0 0,-1 1 0,1 0 0,13 12 0,0-13 0,13 14 0,0-13 0,13-15 0,0 15 0,27-14 0,-14-13 0,0 0 0,15-13 0,-2 1 0,1-3 0,-1-10 0,-12-2 0,0 0 0,-14-12 0,0 13 0,0-1 0,-13 0 0,-13 1 0,0 13 0,0 0 0,-14 0 0,13-1 0,-25 14 0,12 0 0,1 0 0,0 14 0,-1-14 0,14 13 0,13-13 0,0 0 0,0 0 0</inkml:trace>
  <inkml:trace contextRef="#ctx0" brushRef="#br0" timeOffset="187617">14420 10835 512,'13'0'0,"0"0"0,0-14 0,0 14 0,1 0 0,-14 0 0,0 0 0,0 0 0,-14 0 0,-12 14 0,13-1 0,-27 0 0,26 0 0,-12 0 0,0 14 0,-1 0 0,1-14 0,13 13 0,-14-12 0,14 12 0,13-26 0,0 13 0,13 0 0,14 1 0,-1-14 0,1 0 0,12 0 0,1 0 0,13 0 0,-13 0 0,12 13 0,-12-13 0,-13 13 0,13 0 0,-27 0 0,0 14 0,-13-14 0,0 14 0,-13-14 0,0 14 0,-14-2 0,-13-11 0,0 12 0,1-12 0,-1-1 0,1 0 0,-2 0 0,15-13 0,13 0 0,0-13 0,13 0 0,0 13 0,0-13 0</inkml:trace>
  <inkml:trace contextRef="#ctx0" brushRef="#br0" timeOffset="189638">14856 11033 512,'13'-13'0,"-26"26"0,13-13 0,0 0 0,0 0 0,0 0 0,0 0 0,0 0 0,0 0 0,0 0 0,13 0 0,0 13 0,1-13 0,12 0 0,0 0 0,1 0 0,13-13 0,0 13 0,-14-13 0,0-13 0,1 12 0,-1-12 0,-13-1 0,-13 1 0,0-1 0,-13-12 0,0 12 0,0 0 0,-14 15 0,-12-15 0,-1 27 0,0 0 0,14 0 0,-14 13 0,0 13 0,27 14 0,0-13 0,0 12 0,0 15 0,26-15 0,0 1 0,0 0 0,14-1 0,12-13 0,-12 1 0,13-14 0,-1 1 0,14-1 0,-13-13 0,-1 0 0,28-13 0,-28-14 0,-39 27 0,40-27 0</inkml:trace>
  <inkml:trace contextRef="#ctx0" brushRef="#br0" timeOffset="192153">14433 9128 512,'0'0'0,"0"0"0,-13 0 0,0 13 0,-1-13 0,-13 14 0,1-14 0,-14 13 0,14 0 0,-14 0 0,0-13 0,40 0 0,-39 14 0</inkml:trace>
  <inkml:trace contextRef="#ctx0" brushRef="#br0" timeOffset="192309">13784 9353 512,'0'0'0,"-26"13"0,-1 0 0,-12 1 0,12-1 0,-25 0 0,11 1 0,-11-2 0,52-12 0,-27 13 0</inkml:trace>
  <inkml:trace contextRef="#ctx0" brushRef="#br0" timeOffset="192470">12872 9525 512,'-13'0'0,"-14"0"0,-13 0 0,0 0 0,40 0 0,-39 13 0</inkml:trace>
  <inkml:trace contextRef="#ctx0" brushRef="#br0" timeOffset="192611">12369 9564 512,'-14'0'0,"-12"-13"0,13 13 0,-13 0 0,-1 0 0,14-13 0,0 13 0,13 0 0,-13-13 0</inkml:trace>
  <inkml:trace contextRef="#ctx0" brushRef="#br0" timeOffset="193316">12382 9445 512,'-13'0'0,"13"13"0,0 1 0,-14-14 0,14 13 0,14-13 0,-14 0 0,0 13 0,13-13 0,-13 0 0,0-13 0,0 13 0,13 0 0,-13 0 0,0-13 0,0 13 0,-13 0 0,13-14 0,-13 14 0,13 0 0,-14 0 0,14 0 0,-13 0 0,13 14 0,-13-14 0,13 0 0,0 0 0,0 0 0,0 0 0,0 0 0,0 0 0,13 0 0,0-14 0,14 14 0,-14-13 0,27 13 0,0-12 0,-1 12 0,1-14 0,-14 14 0,-13-13 0,15 13 0,-15 0 0,-13 0 0,-13 0 0,-1 0 0,-13-13 0,1 26 0,-14-13 0,14 13 0,-27 1 0,13-2 0,14 15 0,-1-14 0,1 14 0,0-14 0,12 13 0,14-13 0,0 1 0,27-1 0,-14 0 0,13 14 0,14-15 0,0 15 0,13 0 0,-14-1 0,-39-26 0,53 40 0</inkml:trace>
  <inkml:trace contextRef="#ctx0" brushRef="#br0" timeOffset="227705">12885 6733 512,'-13'13'0,"0"-13"0,13 0 0,0 0 0,-14 0 0,14 0 0,0 0 0,0 0 0,0 0 0,0 0 0,-13 0 0,0 0 0,-14-13 0,1 13 0,26 0 0,-27-13 0</inkml:trace>
  <inkml:trace contextRef="#ctx0" brushRef="#br0" timeOffset="265003">14446 7620 512,'0'0'0,"0"0"0,0 0 0,13-13 0,-26 26 0,13-13 0,0 0 0,-13 13 0,0-13 0,13 0 0,-13 14 0</inkml:trace>
  <inkml:trace contextRef="#ctx0" brushRef="#br0" timeOffset="265184">14208 7765 512,'0'13'0,"-14"1"0,14-14 0,-13 13 0,13 0 0,-26 1 0,-1-1 0,14 14 0,-13-15 0,-1 1 0,27-13 0,-26 14 0</inkml:trace>
  <inkml:trace contextRef="#ctx0" brushRef="#br0" timeOffset="265326">13811 8003 512,'-27'13'0,"14"1"0,0-1 0,-14-13 0,14 13 0,-13 1 0,-1-2 0,-12 2 0,12-1 0,27-13 0,-27 0 0</inkml:trace>
  <inkml:trace contextRef="#ctx0" brushRef="#br0" timeOffset="267639">16165 6985 512,'0'0'0,"0"0"0,0 0 0,0 0 0,0 0 0,0 0 0,-13 0 0,0 0 0,-13 13 0,-1-13 0,1 0 0,-27 13 0,13-13 0,0 13 0,-12-13 0,-14 0 0,12 14 0,-25-14 0,13 0 0,0 0 0,-13 13 0,-1-13 0,1 13 0,0-13 0,-14 0 0,14 0 0,-28 0 0,15 0 0,-1 14 0,-12-14 0,12 0 0,-13 0 0,0 13 0,14-13 0,-14 0 0,13 0 0,0 13 0,1-13 0,12 13 0,-12-13 0,26 0 0,-1 13 0,2 1 0,65-14 0,-40 0 0</inkml:trace>
  <inkml:trace contextRef="#ctx0" brushRef="#br0" timeOffset="288231">14618 7408 512,'0'0'0,"0"0"0,-13 13 0,-1-13 0,14 0 0,-13 13 0,0-13 0,-14 14 0,1-14 0,0 13 0,-14 0 0,-13-13 0,13 14 0,-13-14 0,1 13 0,-2 0 0,1-13 0,1 0 0,-1 0 0,0 0 0,-13 0 0,13 0 0,-14 0 0,1-13 0,0 13 0,-13-13 0,0-1 0,-1 14 0,1-26 0,13 12 0,-27 1 0,1 0 0,-1 13 0,13-26 0,1 13 0,0-1 0,-1 1 0,1 0 0,13-1 0,0 14 0,13-13 0,13 0 0,-13 0 0,14 13 0,12-13 0,1-1 0,26 14 0,-13 0 0,13 0 0,0-13 0,0 13 0,0 0 0,0 0 0</inkml:trace>
  <inkml:trace contextRef="#ctx0" brushRef="#br0" timeOffset="289013">14710 7382 512,'0'0'0,"0"0"0,0 0 0,0 0 0,0 0 0,0 13 0,0-13 0,0 13 0,0 13 0,14-12 0,-1 12 0,0 1 0,0-1 0,0 1 0,0-1 0,-13-26 0,14 14 0</inkml:trace>
  <inkml:trace contextRef="#ctx0" brushRef="#br1" timeOffset="335438">9644 7144 512,'13'0'0,"-13"0"0,0 0 0,13 0 0,-13 0 0,27 13 0,-14 0 0,13 13 0,14 14 0,0 0 0,0-1 0,-1 15 0,1 11 0,26 2 0,-26-1 0,12 26 0,1-12 0,0 13 0,-13-1 0,13 0 0,-14 1 0,1 0 0,-14 0 0,-12-14 0,-14 0 0,0-13 0,0 0 0,-27-12 0,1-15 0,-1 1 0,1-14 0,-27-13 0,14 1 0,12-14 0,-26-14 0,13 1 0,1-26 0,-1 12 0,13-12 0,14-15 0,-13 1 0,13-13 0,13 0 0,0 0 0,26-13 0,0 13 0,1-14 0,13 1 0,13 0 0,-1 12 0,2-12 0,25 13 0,-13 0 0,14 13 0,-1 0 0,0-13 0,14 26 0,-27 0 0,14 1 0,-80 39 0,65-13 0</inkml:trace>
</inkml:ink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3/2/15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6.xml"/><Relationship Id="rId3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7.xml"/><Relationship Id="rId3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microsoft.com/office/2007/relationships/hdphoto" Target="../media/hdphoto3.wdp"/><Relationship Id="rId5" Type="http://schemas.openxmlformats.org/officeDocument/2006/relationships/customXml" Target="../ink/ink8.xml"/><Relationship Id="rId6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9.xml"/><Relationship Id="rId3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github.com/bitcoin/bitcoin/blob/31dedb463b0ce77364e516239bf1b9c7eed5b3b0/src/chainparams.cpp" TargetMode="External"/><Relationship Id="rId5" Type="http://schemas.openxmlformats.org/officeDocument/2006/relationships/image" Target="../media/image4.jpeg"/><Relationship Id="rId6" Type="http://schemas.microsoft.com/office/2007/relationships/hdphoto" Target="../media/hdphoto1.wdp"/><Relationship Id="rId7" Type="http://schemas.openxmlformats.org/officeDocument/2006/relationships/customXml" Target="../ink/ink1.xml"/><Relationship Id="rId8" Type="http://schemas.openxmlformats.org/officeDocument/2006/relationships/image" Target="../media/image4.emf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bitcoin/bitcoin/blob/59310f1c02673c3ee068cd82f8654bed9b757889/src/main.c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github.com/bitcoin/bitcoin/blob/31dedb463b0ce77364e516239bf1b9c7eed5b3b0/src/chainparams.cpp" TargetMode="External"/><Relationship Id="rId5" Type="http://schemas.openxmlformats.org/officeDocument/2006/relationships/image" Target="../media/image4.jpeg"/><Relationship Id="rId6" Type="http://schemas.microsoft.com/office/2007/relationships/hdphoto" Target="../media/hdphoto2.wdp"/><Relationship Id="rId7" Type="http://schemas.openxmlformats.org/officeDocument/2006/relationships/image" Target="../media/image5.png"/><Relationship Id="rId8" Type="http://schemas.openxmlformats.org/officeDocument/2006/relationships/customXml" Target="../ink/ink2.xml"/><Relationship Id="rId9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bitcoin/bitcoin/blob/59310f1c02673c3ee068cd82f8654bed9b757889/src/main.cpp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3.xml"/><Relationship Id="rId3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4.xml"/><Relationship Id="rId3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5.xml"/><Relationship Id="rId3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940995"/>
            <a:ext cx="9222669" cy="61484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3860" y="220542"/>
            <a:ext cx="3083251" cy="1077218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Class 14:</a:t>
            </a:r>
          </a:p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Selfish Mining</a:t>
            </a:r>
            <a:endParaRPr lang="en-US" sz="32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22531" y="304765"/>
            <a:ext cx="6988204" cy="20313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import </a:t>
            </a:r>
            <a:r>
              <a:rPr lang="en-US" dirty="0" err="1"/>
              <a:t>datetime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expect_block</a:t>
            </a:r>
            <a:r>
              <a:rPr lang="en-US" dirty="0"/>
              <a:t>(block):</a:t>
            </a:r>
          </a:p>
          <a:p>
            <a:r>
              <a:rPr lang="en-US" dirty="0"/>
              <a:t>    minutes = block * 10 </a:t>
            </a:r>
          </a:p>
          <a:p>
            <a:r>
              <a:rPr lang="en-US" dirty="0"/>
              <a:t>    start = </a:t>
            </a:r>
            <a:r>
              <a:rPr lang="en-US" dirty="0" err="1"/>
              <a:t>datetime.datetime.strptime</a:t>
            </a:r>
            <a:r>
              <a:rPr lang="en-US" dirty="0"/>
              <a:t>("2009-01-03", "%Y-%m-%d")</a:t>
            </a:r>
          </a:p>
          <a:p>
            <a:r>
              <a:rPr lang="en-US" dirty="0"/>
              <a:t>    return start + </a:t>
            </a:r>
            <a:r>
              <a:rPr lang="en-US" dirty="0" err="1"/>
              <a:t>datetime.timedelta</a:t>
            </a:r>
            <a:r>
              <a:rPr lang="en-US" dirty="0"/>
              <a:t>(minutes=minutes)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/>
        </p:nvSpPr>
        <p:spPr>
          <a:xfrm>
            <a:off x="3729670" y="2571750"/>
            <a:ext cx="4572000" cy="175432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&gt;</a:t>
            </a:r>
            <a:r>
              <a:rPr lang="en-US" dirty="0">
                <a:solidFill>
                  <a:srgbClr val="FFFF00"/>
                </a:solidFill>
              </a:rPr>
              <a:t>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(0)</a:t>
            </a:r>
          </a:p>
          <a:p>
            <a:r>
              <a:rPr lang="en-US" dirty="0">
                <a:solidFill>
                  <a:srgbClr val="FFFF00"/>
                </a:solidFill>
              </a:rPr>
              <a:t>2009-01-03 00:00:00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(6929999)</a:t>
            </a:r>
          </a:p>
          <a:p>
            <a:r>
              <a:rPr lang="en-US" dirty="0">
                <a:solidFill>
                  <a:srgbClr val="FFFF00"/>
                </a:solidFill>
              </a:rPr>
              <a:t>2140-10-07 23:50:00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(345871)</a:t>
            </a:r>
          </a:p>
          <a:p>
            <a:r>
              <a:rPr lang="en-US" dirty="0">
                <a:solidFill>
                  <a:srgbClr val="FFFF00"/>
                </a:solidFill>
              </a:rPr>
              <a:t>2015-08-01 21:10:00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485800" y="1143000"/>
              <a:ext cx="362520" cy="329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76440" y="1133640"/>
                <a:ext cx="381240" cy="34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585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22531" y="304765"/>
            <a:ext cx="6988204" cy="17543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import </a:t>
            </a:r>
            <a:r>
              <a:rPr lang="en-US" dirty="0" err="1"/>
              <a:t>datetime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expect_block</a:t>
            </a:r>
            <a:r>
              <a:rPr lang="en-US" dirty="0"/>
              <a:t>(block):</a:t>
            </a:r>
          </a:p>
          <a:p>
            <a:r>
              <a:rPr lang="en-US" dirty="0"/>
              <a:t>    </a:t>
            </a:r>
            <a:r>
              <a:rPr lang="fr-FR" dirty="0" smtClean="0"/>
              <a:t>minutes </a:t>
            </a:r>
            <a:r>
              <a:rPr lang="fr-FR" dirty="0"/>
              <a:t>= block *</a:t>
            </a:r>
            <a:r>
              <a:rPr lang="fr-FR" b="1" dirty="0"/>
              <a:t> </a:t>
            </a:r>
            <a:r>
              <a:rPr lang="fr-FR" b="1" dirty="0">
                <a:solidFill>
                  <a:srgbClr val="FF0000"/>
                </a:solidFill>
              </a:rPr>
              <a:t>(561.8 / 60) </a:t>
            </a:r>
            <a:endParaRPr lang="fr-FR" b="1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    </a:t>
            </a:r>
            <a:r>
              <a:rPr lang="en-US" dirty="0"/>
              <a:t>start = </a:t>
            </a:r>
            <a:r>
              <a:rPr lang="en-US" dirty="0" err="1"/>
              <a:t>datetime.datetime.strptime</a:t>
            </a:r>
            <a:r>
              <a:rPr lang="en-US" dirty="0"/>
              <a:t>("2009-01-03", "%Y-%m-%d")</a:t>
            </a:r>
          </a:p>
          <a:p>
            <a:r>
              <a:rPr lang="en-US" dirty="0"/>
              <a:t>    return start + </a:t>
            </a:r>
            <a:r>
              <a:rPr lang="en-US" dirty="0" err="1"/>
              <a:t>datetime.timedelta</a:t>
            </a:r>
            <a:r>
              <a:rPr lang="en-US" dirty="0"/>
              <a:t>(minutes=minutes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729670" y="2571750"/>
            <a:ext cx="4572000" cy="83099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>
            <a:spAutoFit/>
          </a:bodyPr>
          <a:lstStyle/>
          <a:p>
            <a:r>
              <a:rPr lang="hu-HU" sz="2400" dirty="0" smtClean="0">
                <a:solidFill>
                  <a:srgbClr val="FFFF00"/>
                </a:solidFill>
              </a:rPr>
              <a:t>&gt; print </a:t>
            </a:r>
            <a:r>
              <a:rPr lang="hu-HU" sz="2400" dirty="0">
                <a:solidFill>
                  <a:srgbClr val="FFFF00"/>
                </a:solidFill>
              </a:rPr>
              <a:t>expect_block(6929999)</a:t>
            </a:r>
          </a:p>
          <a:p>
            <a:r>
              <a:rPr lang="hu-HU" sz="2400" dirty="0">
                <a:solidFill>
                  <a:srgbClr val="FFFF00"/>
                </a:solidFill>
              </a:rPr>
              <a:t>2132-05-19 00:50:38.200000</a:t>
            </a:r>
            <a:endParaRPr lang="en-US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585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Selfish Mining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810000" y="1581150"/>
            <a:ext cx="1416258" cy="703463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Mined Block!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31092" y="1598778"/>
            <a:ext cx="1416258" cy="70346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Last Public Block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09999" y="1598778"/>
            <a:ext cx="1416259" cy="200990"/>
          </a:xfrm>
          <a:prstGeom prst="rect">
            <a:avLst/>
          </a:prstGeom>
          <a:solidFill>
            <a:srgbClr val="604A7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H(</a:t>
            </a:r>
            <a:r>
              <a:rPr lang="en-US" dirty="0" err="1" smtClean="0"/>
              <a:t>PrevBlock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8" name="Elbow Connector 7"/>
          <p:cNvCxnSpPr>
            <a:stCxn id="6" idx="1"/>
            <a:endCxn id="5" idx="3"/>
          </p:cNvCxnSpPr>
          <p:nvPr/>
        </p:nvCxnSpPr>
        <p:spPr>
          <a:xfrm rot="10800000" flipV="1">
            <a:off x="2747351" y="1699272"/>
            <a:ext cx="1062649" cy="251237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243160" y="838080"/>
              <a:ext cx="5467680" cy="37152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33440" y="828720"/>
                <a:ext cx="5486760" cy="373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005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 descr="Screen Shot 2015-03-01 at 8.02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25233"/>
            <a:ext cx="6624260" cy="48226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3-01 at 8.02.53 PM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911" y="95328"/>
            <a:ext cx="3572453" cy="17287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685800" y="862200"/>
              <a:ext cx="7920360" cy="3795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76080" y="852480"/>
                <a:ext cx="7939440" cy="381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24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pic>
        <p:nvPicPr>
          <p:cNvPr id="3" name="Picture 2" descr="Screen Shot 2015-03-01 at 8.02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92" y="152146"/>
            <a:ext cx="4961300" cy="3611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6127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80840" y="1014480"/>
              <a:ext cx="7706160" cy="3086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1120" y="1004760"/>
                <a:ext cx="7725240" cy="310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866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 descr="Screen Shot 2015-03-01 at 8.38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41" y="191357"/>
            <a:ext cx="7371615" cy="31980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13206" y="3391767"/>
            <a:ext cx="79820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smtClean="0">
                <a:latin typeface="Times New Roman"/>
                <a:cs typeface="Times New Roman"/>
              </a:rPr>
              <a:t>α</a:t>
            </a:r>
            <a:r>
              <a:rPr lang="en-US" sz="2000" dirty="0" smtClean="0"/>
              <a:t>: fraction of mining power owned by selfish pool</a:t>
            </a:r>
          </a:p>
          <a:p>
            <a:r>
              <a:rPr lang="en-US" sz="2000" b="1" i="1" dirty="0" err="1" smtClean="0">
                <a:latin typeface="Times New Roman"/>
                <a:cs typeface="Times New Roman"/>
              </a:rPr>
              <a:t>γ</a:t>
            </a:r>
            <a:r>
              <a:rPr lang="en-US" sz="2000" dirty="0" smtClean="0"/>
              <a:t>: fraction of honest miner’s that mine from selfish branch (given tie block)</a:t>
            </a:r>
            <a:endParaRPr lang="en-US"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199880" y="885960"/>
              <a:ext cx="1253160" cy="6195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0520" y="876240"/>
                <a:ext cx="1271880" cy="63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147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pic>
        <p:nvPicPr>
          <p:cNvPr id="3" name="Picture 2" descr="Screen Shot 2015-03-01 at 8.37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254"/>
            <a:ext cx="9144000" cy="434932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18960" y="804960"/>
              <a:ext cx="6625080" cy="2828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9600" y="795240"/>
                <a:ext cx="6643800" cy="284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303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44" y="101600"/>
            <a:ext cx="32512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6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81289" y="3435091"/>
            <a:ext cx="785795" cy="5846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creen Shot 2015-02-25 at 1.4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9768" y="-374571"/>
            <a:ext cx="10199594" cy="591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2140 </a:t>
            </a:r>
            <a:r>
              <a:rPr lang="en-US" dirty="0" smtClean="0"/>
              <a:t>(?)</a:t>
            </a:r>
          </a:p>
          <a:p>
            <a:pPr marL="0" indent="0">
              <a:buNone/>
            </a:pPr>
            <a:r>
              <a:rPr lang="en-US" b="1" dirty="0" smtClean="0"/>
              <a:t>Selfish Mining</a:t>
            </a:r>
          </a:p>
          <a:p>
            <a:pPr marL="0" indent="0">
              <a:buNone/>
            </a:pPr>
            <a:r>
              <a:rPr lang="en-US" b="1" dirty="0" smtClean="0"/>
              <a:t>Attacks on the </a:t>
            </a:r>
            <a:r>
              <a:rPr lang="en-US" b="1" dirty="0" err="1" smtClean="0"/>
              <a:t>Blockchain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73847" y="3282943"/>
            <a:ext cx="6785857" cy="92333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Reminders: </a:t>
            </a:r>
            <a:r>
              <a:rPr lang="en-US" dirty="0" smtClean="0"/>
              <a:t>Project 2 due Thursday</a:t>
            </a:r>
          </a:p>
          <a:p>
            <a:r>
              <a:rPr lang="en-US" b="1" dirty="0" smtClean="0"/>
              <a:t>Project Ideas: </a:t>
            </a:r>
            <a:r>
              <a:rPr lang="en-US" dirty="0" smtClean="0"/>
              <a:t>preliminary project proposal will be due March 19 (present in class on March 23)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9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81289" y="3435091"/>
            <a:ext cx="785795" cy="5846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creen Shot 2015-02-25 at 1.4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9768" y="-374571"/>
            <a:ext cx="10199594" cy="591812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29926" y="714963"/>
            <a:ext cx="4625786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Normal network: 				17 </a:t>
            </a:r>
            <a:r>
              <a:rPr lang="en-US" sz="2400" dirty="0" err="1" smtClean="0"/>
              <a:t>ms</a:t>
            </a:r>
            <a:endParaRPr lang="en-US" sz="2400" dirty="0" smtClean="0"/>
          </a:p>
          <a:p>
            <a:r>
              <a:rPr lang="en-US" sz="2400" dirty="0" smtClean="0"/>
              <a:t>Spread Networks ($300M): 	13 </a:t>
            </a:r>
            <a:r>
              <a:rPr lang="en-US" sz="2400" dirty="0" err="1" smtClean="0"/>
              <a:t>ms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6477000" y="3867150"/>
            <a:ext cx="1725319" cy="73377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NASDAQ Data Center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7266" y="3154774"/>
            <a:ext cx="1725319" cy="8647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Chicago Mercantile Exchange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5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81289" y="3435091"/>
            <a:ext cx="785795" cy="5846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creen Shot 2015-02-25 at 1.4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9768" y="-374571"/>
            <a:ext cx="10199594" cy="591812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29926" y="714963"/>
            <a:ext cx="6080210" cy="1200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Normal network: 				17 </a:t>
            </a:r>
            <a:r>
              <a:rPr lang="en-US" sz="2400" dirty="0" err="1" smtClean="0"/>
              <a:t>ms</a:t>
            </a:r>
            <a:endParaRPr lang="en-US" sz="2400" dirty="0" smtClean="0"/>
          </a:p>
          <a:p>
            <a:r>
              <a:rPr lang="en-US" sz="2400" dirty="0" smtClean="0"/>
              <a:t>Spread Networks ($300M): 	13 </a:t>
            </a:r>
            <a:r>
              <a:rPr lang="en-US" sz="2400" dirty="0" err="1" smtClean="0"/>
              <a:t>ms</a:t>
            </a:r>
            <a:r>
              <a:rPr lang="en-US" sz="2400" dirty="0" smtClean="0"/>
              <a:t> (827 miles)</a:t>
            </a:r>
          </a:p>
          <a:p>
            <a:r>
              <a:rPr lang="en-US" sz="2400" dirty="0" smtClean="0"/>
              <a:t>Microwave Links: 				~9 </a:t>
            </a:r>
            <a:r>
              <a:rPr lang="en-US" sz="2400" dirty="0" err="1" smtClean="0"/>
              <a:t>ms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6477000" y="3867150"/>
            <a:ext cx="1725319" cy="73377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NASDAQ Data Center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7266" y="3154774"/>
            <a:ext cx="1725319" cy="8647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Chicago Mercantile Exchange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752600" y="1962150"/>
            <a:ext cx="5657919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sz="2400" dirty="0" smtClean="0"/>
              <a:t>1260 km / 299792 km/s = 4ms at </a:t>
            </a:r>
            <a:r>
              <a:rPr lang="en-US" sz="2400" dirty="0" err="1" smtClean="0"/>
              <a:t>lightspeed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3344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Project 2 Part 2: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/>
              <a:t>Due Thursday 5 March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92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5-03-02 at 4.26.3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8490" y="1"/>
            <a:ext cx="9352490" cy="51581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4767256" cy="857250"/>
          </a:xfrm>
        </p:spPr>
        <p:txBody>
          <a:bodyPr/>
          <a:lstStyle/>
          <a:p>
            <a:r>
              <a:rPr lang="en-US" dirty="0" smtClean="0"/>
              <a:t>Why 2140?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95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 descr="Screen Shot 2015-03-02 at 1.03.17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32" y="235683"/>
            <a:ext cx="8820574" cy="34643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3-02 at 1.04.43 PM.png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177" y="2695084"/>
            <a:ext cx="5546814" cy="22784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/>
              <p14:cNvContentPartPr/>
              <p14:nvPr/>
            </p14:nvContentPartPr>
            <p14:xfrm>
              <a:off x="1909440" y="790560"/>
              <a:ext cx="5115600" cy="2553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00080" y="780840"/>
                <a:ext cx="5134320" cy="257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95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 descr="Screen Shot 2015-03-02 at 1.03.17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32" y="235683"/>
            <a:ext cx="8820574" cy="34643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3-02 at 1.04.43 PM.png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177" y="2695084"/>
            <a:ext cx="5546814" cy="22784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3-02 at 1.10.12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19" y="136204"/>
            <a:ext cx="3884971" cy="9548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595080" y="533520"/>
              <a:ext cx="7868160" cy="4329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5720" y="523800"/>
                <a:ext cx="7886880" cy="434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059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84457" y="98980"/>
            <a:ext cx="457200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dirty="0"/>
              <a:t>INTERVAL = 210000</a:t>
            </a:r>
          </a:p>
          <a:p>
            <a:r>
              <a:rPr lang="en-US" dirty="0"/>
              <a:t>COIN = 100000000</a:t>
            </a:r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subsidy(height):</a:t>
            </a:r>
          </a:p>
          <a:p>
            <a:r>
              <a:rPr lang="en-US" dirty="0"/>
              <a:t>    </a:t>
            </a:r>
            <a:r>
              <a:rPr lang="en-US" dirty="0" err="1"/>
              <a:t>val</a:t>
            </a:r>
            <a:r>
              <a:rPr lang="en-US" dirty="0"/>
              <a:t> = 50 * COIN</a:t>
            </a:r>
          </a:p>
          <a:p>
            <a:r>
              <a:rPr lang="en-US" dirty="0"/>
              <a:t>    </a:t>
            </a:r>
            <a:r>
              <a:rPr lang="en-US" dirty="0" err="1"/>
              <a:t>halvings</a:t>
            </a:r>
            <a:r>
              <a:rPr lang="en-US" dirty="0"/>
              <a:t> = height / INTERVAL</a:t>
            </a:r>
          </a:p>
          <a:p>
            <a:r>
              <a:rPr lang="en-US" dirty="0"/>
              <a:t>    </a:t>
            </a:r>
            <a:r>
              <a:rPr lang="en-US" dirty="0" err="1"/>
              <a:t>val</a:t>
            </a:r>
            <a:r>
              <a:rPr lang="en-US" dirty="0"/>
              <a:t> = </a:t>
            </a:r>
            <a:r>
              <a:rPr lang="en-US" dirty="0" err="1"/>
              <a:t>val</a:t>
            </a:r>
            <a:r>
              <a:rPr lang="en-US" dirty="0"/>
              <a:t> &gt;&gt; </a:t>
            </a:r>
            <a:r>
              <a:rPr lang="en-US" dirty="0" err="1"/>
              <a:t>halvings</a:t>
            </a:r>
            <a:endParaRPr lang="en-US" dirty="0"/>
          </a:p>
          <a:p>
            <a:r>
              <a:rPr lang="en-US" dirty="0"/>
              <a:t>    return </a:t>
            </a:r>
            <a:r>
              <a:rPr lang="en-US" dirty="0" err="1"/>
              <a:t>val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13395" y="127902"/>
            <a:ext cx="4572000" cy="424731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&gt;&gt;&gt; subsidy(0)</a:t>
            </a:r>
          </a:p>
          <a:p>
            <a:r>
              <a:rPr lang="en-US" dirty="0">
                <a:solidFill>
                  <a:srgbClr val="FFFF00"/>
                </a:solidFill>
              </a:rPr>
              <a:t>5000000000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subsidy(1)</a:t>
            </a:r>
          </a:p>
          <a:p>
            <a:r>
              <a:rPr lang="en-US" dirty="0">
                <a:solidFill>
                  <a:srgbClr val="FFFF00"/>
                </a:solidFill>
              </a:rPr>
              <a:t>5000000000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subsidy(210000)</a:t>
            </a:r>
          </a:p>
          <a:p>
            <a:r>
              <a:rPr lang="en-US" dirty="0">
                <a:solidFill>
                  <a:srgbClr val="FFFF00"/>
                </a:solidFill>
              </a:rPr>
              <a:t>2500000000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subsidy(345869)</a:t>
            </a:r>
          </a:p>
          <a:p>
            <a:r>
              <a:rPr lang="en-US" dirty="0">
                <a:solidFill>
                  <a:srgbClr val="FFFF00"/>
                </a:solidFill>
              </a:rPr>
              <a:t>2500000000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subsidy(420000)</a:t>
            </a:r>
          </a:p>
          <a:p>
            <a:r>
              <a:rPr lang="en-US" dirty="0">
                <a:solidFill>
                  <a:srgbClr val="FFFF00"/>
                </a:solidFill>
              </a:rPr>
              <a:t>1250000000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3)</a:t>
            </a:r>
          </a:p>
          <a:p>
            <a:r>
              <a:rPr lang="en-US" dirty="0">
                <a:solidFill>
                  <a:srgbClr val="FFFF00"/>
                </a:solidFill>
              </a:rPr>
              <a:t>625000000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4)</a:t>
            </a:r>
          </a:p>
          <a:p>
            <a:r>
              <a:rPr lang="en-US" dirty="0">
                <a:solidFill>
                  <a:srgbClr val="FFFF00"/>
                </a:solidFill>
              </a:rPr>
              <a:t>312500000</a:t>
            </a:r>
          </a:p>
          <a:p>
            <a:r>
              <a:rPr lang="en-US" dirty="0" smtClean="0">
                <a:solidFill>
                  <a:srgbClr val="FFFF00"/>
                </a:solidFill>
              </a:rPr>
              <a:t>…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307468" y="2178784"/>
            <a:ext cx="2839939" cy="2862323"/>
          </a:xfrm>
          <a:prstGeom prst="rect">
            <a:avLst/>
          </a:prstGeom>
          <a:solidFill>
            <a:srgbClr val="953735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&gt;&gt;&gt; subsidy(210000 * 20)</a:t>
            </a:r>
          </a:p>
          <a:p>
            <a:r>
              <a:rPr lang="en-US" dirty="0">
                <a:solidFill>
                  <a:srgbClr val="FFFF00"/>
                </a:solidFill>
              </a:rPr>
              <a:t>4768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30)</a:t>
            </a:r>
          </a:p>
          <a:p>
            <a:r>
              <a:rPr lang="en-US" dirty="0">
                <a:solidFill>
                  <a:srgbClr val="FFFF00"/>
                </a:solidFill>
              </a:rPr>
              <a:t>4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31)</a:t>
            </a:r>
          </a:p>
          <a:p>
            <a:r>
              <a:rPr lang="en-US" dirty="0">
                <a:solidFill>
                  <a:srgbClr val="FFFF00"/>
                </a:solidFill>
              </a:rPr>
              <a:t>2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32)</a:t>
            </a:r>
          </a:p>
          <a:p>
            <a:r>
              <a:rPr lang="en-US" dirty="0">
                <a:solidFill>
                  <a:srgbClr val="FFFF00"/>
                </a:solidFill>
              </a:rPr>
              <a:t>1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subsidy(210000 * 33)</a:t>
            </a:r>
          </a:p>
          <a:p>
            <a:r>
              <a:rPr lang="en-US" dirty="0">
                <a:solidFill>
                  <a:srgbClr val="FFFF00"/>
                </a:solidFill>
              </a:rPr>
              <a:t>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90480" y="1481040"/>
              <a:ext cx="3672000" cy="2953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0760" y="1471320"/>
                <a:ext cx="3691440" cy="297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783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2140?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30971" y="1349674"/>
            <a:ext cx="7132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Last block with </a:t>
            </a:r>
            <a:r>
              <a:rPr lang="en-US" sz="2400" dirty="0"/>
              <a:t>a subsidy: (210000 * 33) </a:t>
            </a:r>
            <a:r>
              <a:rPr lang="en-US" sz="2400" dirty="0" smtClean="0"/>
              <a:t>– 1 = 6,929,999 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756424" y="2161784"/>
            <a:ext cx="63658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“Expected” time to reach block =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time of block 0 + 6929999 * 10 minutes/block</a:t>
            </a: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110120" y="1738440"/>
              <a:ext cx="3014640" cy="12765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00400" y="1728720"/>
                <a:ext cx="3033720" cy="129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138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22531" y="304765"/>
            <a:ext cx="6988204" cy="20313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import </a:t>
            </a:r>
            <a:r>
              <a:rPr lang="en-US" dirty="0" err="1"/>
              <a:t>datetime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expect_block</a:t>
            </a:r>
            <a:r>
              <a:rPr lang="en-US" dirty="0"/>
              <a:t>(block):</a:t>
            </a:r>
          </a:p>
          <a:p>
            <a:r>
              <a:rPr lang="en-US" dirty="0"/>
              <a:t>    minutes = block * 10 </a:t>
            </a:r>
          </a:p>
          <a:p>
            <a:r>
              <a:rPr lang="en-US" dirty="0"/>
              <a:t>    start = </a:t>
            </a:r>
            <a:r>
              <a:rPr lang="en-US" dirty="0" err="1"/>
              <a:t>datetime.datetime.strptime</a:t>
            </a:r>
            <a:r>
              <a:rPr lang="en-US" dirty="0"/>
              <a:t>("2009-01-03", "%Y-%m-%d")</a:t>
            </a:r>
          </a:p>
          <a:p>
            <a:r>
              <a:rPr lang="en-US" dirty="0"/>
              <a:t>    return start + </a:t>
            </a:r>
            <a:r>
              <a:rPr lang="en-US" dirty="0" err="1"/>
              <a:t>datetime.timedelta</a:t>
            </a:r>
            <a:r>
              <a:rPr lang="en-US" dirty="0"/>
              <a:t>(minutes=minutes)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/>
        </p:nvSpPr>
        <p:spPr>
          <a:xfrm>
            <a:off x="3729670" y="2571750"/>
            <a:ext cx="4572000" cy="175432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&gt;</a:t>
            </a:r>
            <a:r>
              <a:rPr lang="en-US" dirty="0">
                <a:solidFill>
                  <a:srgbClr val="FFFF00"/>
                </a:solidFill>
              </a:rPr>
              <a:t>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(0)</a:t>
            </a:r>
          </a:p>
          <a:p>
            <a:r>
              <a:rPr lang="en-US" dirty="0">
                <a:solidFill>
                  <a:srgbClr val="FFFF00"/>
                </a:solidFill>
              </a:rPr>
              <a:t>2009-01-03 00:00:00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(6929999)</a:t>
            </a:r>
          </a:p>
          <a:p>
            <a:r>
              <a:rPr lang="en-US" dirty="0">
                <a:solidFill>
                  <a:srgbClr val="FFFF00"/>
                </a:solidFill>
              </a:rPr>
              <a:t>2140-10-07 23:50:00</a:t>
            </a:r>
          </a:p>
          <a:p>
            <a:r>
              <a:rPr lang="en-US" dirty="0">
                <a:solidFill>
                  <a:srgbClr val="FFFF00"/>
                </a:solidFill>
              </a:rPr>
              <a:t>&gt;&gt;&gt; print </a:t>
            </a:r>
            <a:r>
              <a:rPr lang="en-US" dirty="0" err="1">
                <a:solidFill>
                  <a:srgbClr val="FFFF00"/>
                </a:solidFill>
              </a:rPr>
              <a:t>expect_block</a:t>
            </a:r>
            <a:r>
              <a:rPr lang="en-US" dirty="0">
                <a:solidFill>
                  <a:srgbClr val="FFFF00"/>
                </a:solidFill>
              </a:rPr>
              <a:t>(345871)</a:t>
            </a:r>
          </a:p>
          <a:p>
            <a:r>
              <a:rPr lang="en-US" dirty="0">
                <a:solidFill>
                  <a:srgbClr val="FFFF00"/>
                </a:solidFill>
              </a:rPr>
              <a:t>2015-08-01 21:10:00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38040" y="1152360"/>
              <a:ext cx="5181840" cy="3348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8680" y="1143000"/>
                <a:ext cx="5200920" cy="336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2212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80995" y="586590"/>
            <a:ext cx="6072205" cy="830997"/>
          </a:xfrm>
          <a:prstGeom prst="rect">
            <a:avLst/>
          </a:prstGeom>
          <a:solidFill>
            <a:srgbClr val="953735"/>
          </a:solidFill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&gt;</a:t>
            </a:r>
            <a:r>
              <a:rPr lang="en-US" sz="2400" dirty="0">
                <a:solidFill>
                  <a:srgbClr val="FFFF00"/>
                </a:solidFill>
              </a:rPr>
              <a:t>&gt;&gt; (now - genesis) / 345871</a:t>
            </a:r>
          </a:p>
          <a:p>
            <a:r>
              <a:rPr lang="en-US" sz="2400" dirty="0" err="1">
                <a:solidFill>
                  <a:srgbClr val="FFFF00"/>
                </a:solidFill>
              </a:rPr>
              <a:t>datetime.timedelta</a:t>
            </a:r>
            <a:r>
              <a:rPr lang="en-US" sz="2400" dirty="0">
                <a:solidFill>
                  <a:srgbClr val="FFFF00"/>
                </a:solidFill>
              </a:rPr>
              <a:t>(0, 561, 809460)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85594" y="1645619"/>
            <a:ext cx="7052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Why is average time per block 561.8 seconds, not 600?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5266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26112</TotalTime>
  <Words>622</Words>
  <Application>Microsoft Macintosh PowerPoint</Application>
  <PresentationFormat>On-screen Show (16:9)</PresentationFormat>
  <Paragraphs>127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Plan for Today</vt:lpstr>
      <vt:lpstr>Why 2140?</vt:lpstr>
      <vt:lpstr>PowerPoint Presentation</vt:lpstr>
      <vt:lpstr>PowerPoint Presentation</vt:lpstr>
      <vt:lpstr>PowerPoint Presentation</vt:lpstr>
      <vt:lpstr>2140?</vt:lpstr>
      <vt:lpstr>PowerPoint Presentation</vt:lpstr>
      <vt:lpstr>PowerPoint Presentation</vt:lpstr>
      <vt:lpstr>PowerPoint Presentation</vt:lpstr>
      <vt:lpstr>PowerPoint Presentation</vt:lpstr>
      <vt:lpstr>Selfish Mining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286</cp:revision>
  <cp:lastPrinted>2015-03-02T18:44:11Z</cp:lastPrinted>
  <dcterms:created xsi:type="dcterms:W3CDTF">2015-01-10T23:57:16Z</dcterms:created>
  <dcterms:modified xsi:type="dcterms:W3CDTF">2015-03-02T21:27:30Z</dcterms:modified>
</cp:coreProperties>
</file>

<file path=docProps/thumbnail.jpeg>
</file>